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6858000" cx="12192000"/>
  <p:notesSz cx="6858000" cy="9144000"/>
  <p:embeddedFontLst>
    <p:embeddedFont>
      <p:font typeface="Arial Narrow"/>
      <p:regular r:id="rId48"/>
      <p:bold r:id="rId49"/>
      <p:italic r:id="rId50"/>
      <p:boldItalic r:id="rId51"/>
    </p:embeddedFont>
    <p:embeddedFont>
      <p:font typeface="Libre Franklin Medium"/>
      <p:regular r:id="rId52"/>
      <p:bold r:id="rId53"/>
      <p:italic r:id="rId54"/>
      <p:boldItalic r:id="rId55"/>
    </p:embeddedFont>
    <p:embeddedFont>
      <p:font typeface="Quattrocento Sans"/>
      <p:regular r:id="rId56"/>
      <p:bold r:id="rId57"/>
      <p:italic r:id="rId58"/>
      <p:boldItalic r:id="rId59"/>
    </p:embeddedFont>
    <p:embeddedFont>
      <p:font typeface="Signika Negative"/>
      <p:regular r:id="rId60"/>
      <p:bold r:id="rId61"/>
    </p:embeddedFont>
    <p:embeddedFont>
      <p:font typeface="Oswald SemiBold"/>
      <p:regular r:id="rId62"/>
      <p:bold r:id="rId63"/>
    </p:embeddedFont>
    <p:embeddedFont>
      <p:font typeface="Century Gothic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8" roundtripDataSignature="AMtx7mjbrrwDNCFawE0uN7PquKyrp+wXz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5328D23-99F3-4C2A-9786-5BE503558DDC}">
  <a:tblStyle styleId="{55328D23-99F3-4C2A-9786-5BE503558DD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DF2"/>
          </a:solidFill>
        </a:fill>
      </a:tcStyle>
    </a:wholeTbl>
    <a:band1H>
      <a:tcTxStyle/>
      <a:tcStyle>
        <a:fill>
          <a:solidFill>
            <a:srgbClr val="CAD9E4"/>
          </a:solidFill>
        </a:fill>
      </a:tcStyle>
    </a:band1H>
    <a:band2H>
      <a:tcTxStyle/>
    </a:band2H>
    <a:band1V>
      <a:tcTxStyle/>
      <a:tcStyle>
        <a:fill>
          <a:solidFill>
            <a:srgbClr val="CAD9E4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6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6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6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ArialNarrow-regular.fntdata"/><Relationship Id="rId47" Type="http://schemas.openxmlformats.org/officeDocument/2006/relationships/slide" Target="slides/slide42.xml"/><Relationship Id="rId49" Type="http://schemas.openxmlformats.org/officeDocument/2006/relationships/font" Target="fonts/ArialNarrow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OswaldSemiBold-regular.fntdata"/><Relationship Id="rId61" Type="http://schemas.openxmlformats.org/officeDocument/2006/relationships/font" Target="fonts/SignikaNegative-bold.fntdata"/><Relationship Id="rId20" Type="http://schemas.openxmlformats.org/officeDocument/2006/relationships/slide" Target="slides/slide15.xml"/><Relationship Id="rId64" Type="http://schemas.openxmlformats.org/officeDocument/2006/relationships/font" Target="fonts/CenturyGothic-regular.fntdata"/><Relationship Id="rId63" Type="http://schemas.openxmlformats.org/officeDocument/2006/relationships/font" Target="fonts/OswaldSemiBold-bold.fntdata"/><Relationship Id="rId22" Type="http://schemas.openxmlformats.org/officeDocument/2006/relationships/slide" Target="slides/slide17.xml"/><Relationship Id="rId66" Type="http://schemas.openxmlformats.org/officeDocument/2006/relationships/font" Target="fonts/CenturyGothic-italic.fntdata"/><Relationship Id="rId21" Type="http://schemas.openxmlformats.org/officeDocument/2006/relationships/slide" Target="slides/slide16.xml"/><Relationship Id="rId65" Type="http://schemas.openxmlformats.org/officeDocument/2006/relationships/font" Target="fonts/CenturyGothic-bold.fntdata"/><Relationship Id="rId24" Type="http://schemas.openxmlformats.org/officeDocument/2006/relationships/slide" Target="slides/slide19.xml"/><Relationship Id="rId68" Type="http://customschemas.google.com/relationships/presentationmetadata" Target="metadata"/><Relationship Id="rId23" Type="http://schemas.openxmlformats.org/officeDocument/2006/relationships/slide" Target="slides/slide18.xml"/><Relationship Id="rId67" Type="http://schemas.openxmlformats.org/officeDocument/2006/relationships/font" Target="fonts/CenturyGothic-boldItalic.fntdata"/><Relationship Id="rId60" Type="http://schemas.openxmlformats.org/officeDocument/2006/relationships/font" Target="fonts/SignikaNegative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ArialNarrow-boldItalic.fntdata"/><Relationship Id="rId50" Type="http://schemas.openxmlformats.org/officeDocument/2006/relationships/font" Target="fonts/ArialNarrow-italic.fntdata"/><Relationship Id="rId53" Type="http://schemas.openxmlformats.org/officeDocument/2006/relationships/font" Target="fonts/LibreFranklinMedium-bold.fntdata"/><Relationship Id="rId52" Type="http://schemas.openxmlformats.org/officeDocument/2006/relationships/font" Target="fonts/LibreFranklinMedium-regular.fntdata"/><Relationship Id="rId11" Type="http://schemas.openxmlformats.org/officeDocument/2006/relationships/slide" Target="slides/slide6.xml"/><Relationship Id="rId55" Type="http://schemas.openxmlformats.org/officeDocument/2006/relationships/font" Target="fonts/LibreFranklinMedium-boldItalic.fntdata"/><Relationship Id="rId10" Type="http://schemas.openxmlformats.org/officeDocument/2006/relationships/slide" Target="slides/slide5.xml"/><Relationship Id="rId54" Type="http://schemas.openxmlformats.org/officeDocument/2006/relationships/font" Target="fonts/LibreFranklinMedium-italic.fntdata"/><Relationship Id="rId13" Type="http://schemas.openxmlformats.org/officeDocument/2006/relationships/slide" Target="slides/slide8.xml"/><Relationship Id="rId57" Type="http://schemas.openxmlformats.org/officeDocument/2006/relationships/font" Target="fonts/QuattrocentoSans-bold.fntdata"/><Relationship Id="rId12" Type="http://schemas.openxmlformats.org/officeDocument/2006/relationships/slide" Target="slides/slide7.xml"/><Relationship Id="rId56" Type="http://schemas.openxmlformats.org/officeDocument/2006/relationships/font" Target="fonts/QuattrocentoSans-regular.fntdata"/><Relationship Id="rId15" Type="http://schemas.openxmlformats.org/officeDocument/2006/relationships/slide" Target="slides/slide10.xml"/><Relationship Id="rId59" Type="http://schemas.openxmlformats.org/officeDocument/2006/relationships/font" Target="fonts/QuattrocentoSans-boldItalic.fntdata"/><Relationship Id="rId14" Type="http://schemas.openxmlformats.org/officeDocument/2006/relationships/slide" Target="slides/slide9.xml"/><Relationship Id="rId58" Type="http://schemas.openxmlformats.org/officeDocument/2006/relationships/font" Target="fonts/QuattrocentoSa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periode pendataan diperbesar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slide ini harus berupa instruksi kepada petugas.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cat poin 2 dihapus.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1-31 dijabarkan tugas dari petugas. </a:t>
            </a:r>
            <a:endParaRPr/>
          </a:p>
        </p:txBody>
      </p:sp>
      <p:sp>
        <p:nvSpPr>
          <p:cNvPr id="277" name="Google Shape;277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3" name="Google Shape;64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1" name="Google Shape;701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6" name="Google Shape;726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8" name="Google Shape;758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9" name="Google Shape;789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1" name="Google Shape;821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3" name="Google Shape;853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5" name="Google Shape;885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7" name="Google Shape;917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1" name="Google Shape;951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7" name="Google Shape;987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9" name="Google Shape;1019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5" name="Google Shape;1055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5" name="Google Shape;1095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2" name="Google Shape;1132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3" name="Google Shape;1163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1" name="Google Shape;1191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2" name="Google Shape;1222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1" name="Google Shape;1261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4" name="Google Shape;1294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6" name="Google Shape;1326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3" name="Google Shape;1343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1" name="Google Shape;1381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4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periode pendataan diperbesar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slide ini harus berupa instruksi kepada petugas.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cat poin 2 dihapus.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1-31 dijabarkan tugas dari petugas. </a:t>
            </a:r>
            <a:endParaRPr/>
          </a:p>
        </p:txBody>
      </p:sp>
      <p:sp>
        <p:nvSpPr>
          <p:cNvPr id="130" name="Google Shape;130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periode pendataan diperbesar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slide ini harus berupa instruksi kepada petugas.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cat poin 2 dihapus.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1-31 dijabarkan tugas dari petugas. </a:t>
            </a:r>
            <a:endParaRPr/>
          </a:p>
        </p:txBody>
      </p:sp>
      <p:sp>
        <p:nvSpPr>
          <p:cNvPr id="162" name="Google Shape;162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periode pendataan diperbesar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slide ini harus berupa instruksi kepada petugas.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cat poin 2 dihapus.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1-31 dijabarkan tugas dari petugas. </a:t>
            </a:r>
            <a:endParaRPr/>
          </a:p>
        </p:txBody>
      </p:sp>
      <p:sp>
        <p:nvSpPr>
          <p:cNvPr id="194" name="Google Shape;19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periode pendataan diperbesar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slide ini harus berupa instruksi kepada petugas.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cat poin 2 dihapus.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1-31 dijabarkan tugas dari petugas. </a:t>
            </a:r>
            <a:endParaRPr/>
          </a:p>
        </p:txBody>
      </p:sp>
      <p:sp>
        <p:nvSpPr>
          <p:cNvPr id="222" name="Google Shape;222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periode pendataan diperbesar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slide ini harus berupa instruksi kepada petugas.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cat poin 2 dihapus.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1-31 dijabarkan tugas dari petugas. </a:t>
            </a:r>
            <a:endParaRPr/>
          </a:p>
        </p:txBody>
      </p:sp>
      <p:sp>
        <p:nvSpPr>
          <p:cNvPr id="252" name="Google Shape;252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White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4"/>
          <p:cNvSpPr txBox="1"/>
          <p:nvPr>
            <p:ph idx="12" type="sldNum"/>
          </p:nvPr>
        </p:nvSpPr>
        <p:spPr>
          <a:xfrm>
            <a:off x="11774774" y="6546850"/>
            <a:ext cx="4426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1" i="0" sz="1400" u="none" cap="none" strike="noStrike">
                <a:solidFill>
                  <a:srgbClr val="005F2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1" i="0" sz="1400" u="none" cap="none" strike="noStrike">
                <a:solidFill>
                  <a:srgbClr val="005F2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1" i="0" sz="1400" u="none" cap="none" strike="noStrike">
                <a:solidFill>
                  <a:srgbClr val="005F2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1" i="0" sz="1400" u="none" cap="none" strike="noStrike">
                <a:solidFill>
                  <a:srgbClr val="005F2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1" i="0" sz="1400" u="none" cap="none" strike="noStrike">
                <a:solidFill>
                  <a:srgbClr val="005F2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1" i="0" sz="1400" u="none" cap="none" strike="noStrike">
                <a:solidFill>
                  <a:srgbClr val="005F2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1" i="0" sz="1400" u="none" cap="none" strike="noStrike">
                <a:solidFill>
                  <a:srgbClr val="005F2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1" i="0" sz="1400" u="none" cap="none" strike="noStrike">
                <a:solidFill>
                  <a:srgbClr val="005F2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1" i="0" sz="1400" u="none" cap="none" strike="noStrike">
                <a:solidFill>
                  <a:srgbClr val="005F2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5"/>
          <p:cNvSpPr txBox="1"/>
          <p:nvPr>
            <p:ph idx="11" type="ftr"/>
          </p:nvPr>
        </p:nvSpPr>
        <p:spPr>
          <a:xfrm>
            <a:off x="8382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5"/>
          <p:cNvSpPr txBox="1"/>
          <p:nvPr>
            <p:ph idx="12" type="sldNum"/>
          </p:nvPr>
        </p:nvSpPr>
        <p:spPr>
          <a:xfrm>
            <a:off x="9334423" y="646568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AEABAB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AEABAB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AEABAB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AEABAB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AEABAB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AEABAB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AEABAB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AEABAB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AEABAB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Blank">
  <p:cSld name="7_Blank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46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Start 1">
  <p:cSld name="Cover -Start 1">
    <p:bg>
      <p:bgPr>
        <a:solidFill>
          <a:schemeClr val="lt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7"/>
          <p:cNvSpPr/>
          <p:nvPr/>
        </p:nvSpPr>
        <p:spPr>
          <a:xfrm>
            <a:off x="462103" y="0"/>
            <a:ext cx="6547323" cy="6858000"/>
          </a:xfrm>
          <a:custGeom>
            <a:rect b="b" l="l" r="r" t="t"/>
            <a:pathLst>
              <a:path extrusionOk="0" h="6858000" w="6547323">
                <a:moveTo>
                  <a:pt x="0" y="0"/>
                </a:moveTo>
                <a:lnTo>
                  <a:pt x="6349557" y="0"/>
                </a:lnTo>
                <a:lnTo>
                  <a:pt x="3814581" y="3300265"/>
                </a:lnTo>
                <a:lnTo>
                  <a:pt x="654732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DAF0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47"/>
          <p:cNvSpPr/>
          <p:nvPr/>
        </p:nvSpPr>
        <p:spPr>
          <a:xfrm flipH="1">
            <a:off x="1909835" y="3307080"/>
            <a:ext cx="5093965" cy="3550920"/>
          </a:xfrm>
          <a:prstGeom prst="parallelogram">
            <a:avLst>
              <a:gd fmla="val 76721" name="adj"/>
            </a:avLst>
          </a:prstGeom>
          <a:solidFill>
            <a:srgbClr val="04445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47"/>
          <p:cNvSpPr/>
          <p:nvPr>
            <p:ph idx="2" type="pic"/>
          </p:nvPr>
        </p:nvSpPr>
        <p:spPr>
          <a:xfrm>
            <a:off x="2" y="0"/>
            <a:ext cx="6547323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Green">
  <p:cSld name="Blank - Green">
    <p:bg>
      <p:bgPr>
        <a:solidFill>
          <a:srgbClr val="006633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8"/>
          <p:cNvSpPr txBox="1"/>
          <p:nvPr>
            <p:ph idx="12" type="sldNum"/>
          </p:nvPr>
        </p:nvSpPr>
        <p:spPr>
          <a:xfrm>
            <a:off x="11774774" y="6546850"/>
            <a:ext cx="4426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1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Franklin Medium"/>
              <a:buNone/>
              <a:defRPr b="0" i="0" sz="44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4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Relationship Id="rId4" Type="http://schemas.openxmlformats.org/officeDocument/2006/relationships/image" Target="../media/image12.png"/><Relationship Id="rId9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2.png"/><Relationship Id="rId8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Relationship Id="rId4" Type="http://schemas.openxmlformats.org/officeDocument/2006/relationships/image" Target="../media/image13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png"/><Relationship Id="rId4" Type="http://schemas.openxmlformats.org/officeDocument/2006/relationships/image" Target="../media/image36.png"/><Relationship Id="rId5" Type="http://schemas.openxmlformats.org/officeDocument/2006/relationships/image" Target="../media/image44.png"/><Relationship Id="rId6" Type="http://schemas.openxmlformats.org/officeDocument/2006/relationships/image" Target="../media/image4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Relationship Id="rId4" Type="http://schemas.openxmlformats.org/officeDocument/2006/relationships/image" Target="../media/image49.png"/><Relationship Id="rId9" Type="http://schemas.openxmlformats.org/officeDocument/2006/relationships/image" Target="../media/image52.jpg"/><Relationship Id="rId5" Type="http://schemas.openxmlformats.org/officeDocument/2006/relationships/image" Target="../media/image45.png"/><Relationship Id="rId6" Type="http://schemas.openxmlformats.org/officeDocument/2006/relationships/image" Target="../media/image47.png"/><Relationship Id="rId7" Type="http://schemas.openxmlformats.org/officeDocument/2006/relationships/image" Target="../media/image51.jpg"/><Relationship Id="rId8" Type="http://schemas.openxmlformats.org/officeDocument/2006/relationships/image" Target="../media/image5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Relationship Id="rId4" Type="http://schemas.openxmlformats.org/officeDocument/2006/relationships/image" Target="../media/image44.png"/><Relationship Id="rId5" Type="http://schemas.openxmlformats.org/officeDocument/2006/relationships/image" Target="../media/image5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8.jpg"/><Relationship Id="rId4" Type="http://schemas.openxmlformats.org/officeDocument/2006/relationships/image" Target="../media/image57.jpg"/><Relationship Id="rId5" Type="http://schemas.openxmlformats.org/officeDocument/2006/relationships/image" Target="../media/image76.png"/><Relationship Id="rId6" Type="http://schemas.openxmlformats.org/officeDocument/2006/relationships/image" Target="../media/image36.png"/><Relationship Id="rId7" Type="http://schemas.openxmlformats.org/officeDocument/2006/relationships/image" Target="../media/image5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jpg"/><Relationship Id="rId4" Type="http://schemas.openxmlformats.org/officeDocument/2006/relationships/image" Target="../media/image13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Relationship Id="rId4" Type="http://schemas.openxmlformats.org/officeDocument/2006/relationships/image" Target="../media/image59.png"/><Relationship Id="rId9" Type="http://schemas.openxmlformats.org/officeDocument/2006/relationships/image" Target="../media/image90.png"/><Relationship Id="rId5" Type="http://schemas.openxmlformats.org/officeDocument/2006/relationships/image" Target="../media/image64.png"/><Relationship Id="rId6" Type="http://schemas.openxmlformats.org/officeDocument/2006/relationships/image" Target="../media/image63.png"/><Relationship Id="rId7" Type="http://schemas.openxmlformats.org/officeDocument/2006/relationships/image" Target="../media/image60.png"/><Relationship Id="rId8" Type="http://schemas.openxmlformats.org/officeDocument/2006/relationships/image" Target="../media/image6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6.jpg"/><Relationship Id="rId4" Type="http://schemas.openxmlformats.org/officeDocument/2006/relationships/image" Target="../media/image68.jpg"/><Relationship Id="rId5" Type="http://schemas.openxmlformats.org/officeDocument/2006/relationships/image" Target="../media/image182.jpg"/><Relationship Id="rId6" Type="http://schemas.openxmlformats.org/officeDocument/2006/relationships/image" Target="../media/image7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7.png"/><Relationship Id="rId4" Type="http://schemas.openxmlformats.org/officeDocument/2006/relationships/image" Target="../media/image71.png"/><Relationship Id="rId5" Type="http://schemas.openxmlformats.org/officeDocument/2006/relationships/image" Target="../media/image70.png"/><Relationship Id="rId6" Type="http://schemas.openxmlformats.org/officeDocument/2006/relationships/image" Target="../media/image7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2.png"/><Relationship Id="rId4" Type="http://schemas.openxmlformats.org/officeDocument/2006/relationships/image" Target="../media/image75.png"/><Relationship Id="rId5" Type="http://schemas.openxmlformats.org/officeDocument/2006/relationships/image" Target="../media/image74.png"/><Relationship Id="rId6" Type="http://schemas.openxmlformats.org/officeDocument/2006/relationships/image" Target="../media/image8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8.png"/><Relationship Id="rId4" Type="http://schemas.openxmlformats.org/officeDocument/2006/relationships/image" Target="../media/image74.png"/><Relationship Id="rId5" Type="http://schemas.openxmlformats.org/officeDocument/2006/relationships/image" Target="../media/image79.png"/><Relationship Id="rId6" Type="http://schemas.openxmlformats.org/officeDocument/2006/relationships/image" Target="../media/image8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5.png"/><Relationship Id="rId4" Type="http://schemas.openxmlformats.org/officeDocument/2006/relationships/image" Target="../media/image84.png"/><Relationship Id="rId5" Type="http://schemas.openxmlformats.org/officeDocument/2006/relationships/image" Target="../media/image1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3.png"/><Relationship Id="rId4" Type="http://schemas.openxmlformats.org/officeDocument/2006/relationships/image" Target="../media/image110.png"/><Relationship Id="rId5" Type="http://schemas.openxmlformats.org/officeDocument/2006/relationships/image" Target="../media/image88.png"/><Relationship Id="rId6" Type="http://schemas.openxmlformats.org/officeDocument/2006/relationships/image" Target="../media/image93.png"/><Relationship Id="rId7" Type="http://schemas.openxmlformats.org/officeDocument/2006/relationships/image" Target="../media/image8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2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10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6.png"/><Relationship Id="rId4" Type="http://schemas.openxmlformats.org/officeDocument/2006/relationships/image" Target="../media/image99.png"/><Relationship Id="rId5" Type="http://schemas.openxmlformats.org/officeDocument/2006/relationships/image" Target="../media/image97.png"/><Relationship Id="rId6" Type="http://schemas.openxmlformats.org/officeDocument/2006/relationships/image" Target="../media/image100.png"/><Relationship Id="rId7" Type="http://schemas.openxmlformats.org/officeDocument/2006/relationships/image" Target="../media/image98.png"/><Relationship Id="rId8" Type="http://schemas.openxmlformats.org/officeDocument/2006/relationships/image" Target="../media/image10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7.jpg"/><Relationship Id="rId4" Type="http://schemas.openxmlformats.org/officeDocument/2006/relationships/image" Target="../media/image104.png"/><Relationship Id="rId5" Type="http://schemas.openxmlformats.org/officeDocument/2006/relationships/image" Target="../media/image101.png"/><Relationship Id="rId6" Type="http://schemas.openxmlformats.org/officeDocument/2006/relationships/image" Target="../media/image109.png"/><Relationship Id="rId7" Type="http://schemas.openxmlformats.org/officeDocument/2006/relationships/image" Target="../media/image9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g"/><Relationship Id="rId4" Type="http://schemas.openxmlformats.org/officeDocument/2006/relationships/image" Target="../media/image13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6.png"/><Relationship Id="rId4" Type="http://schemas.openxmlformats.org/officeDocument/2006/relationships/image" Target="../media/image112.png"/><Relationship Id="rId5" Type="http://schemas.openxmlformats.org/officeDocument/2006/relationships/image" Target="../media/image115.png"/><Relationship Id="rId6" Type="http://schemas.openxmlformats.org/officeDocument/2006/relationships/image" Target="../media/image111.png"/><Relationship Id="rId7" Type="http://schemas.openxmlformats.org/officeDocument/2006/relationships/image" Target="../media/image116.png"/><Relationship Id="rId8" Type="http://schemas.openxmlformats.org/officeDocument/2006/relationships/image" Target="../media/image57.jpg"/></Relationships>
</file>

<file path=ppt/slides/_rels/slide31.xml.rels><?xml version="1.0" encoding="UTF-8" standalone="yes"?><Relationships xmlns="http://schemas.openxmlformats.org/package/2006/relationships"><Relationship Id="rId10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4.png"/><Relationship Id="rId4" Type="http://schemas.openxmlformats.org/officeDocument/2006/relationships/image" Target="../media/image117.jpg"/><Relationship Id="rId9" Type="http://schemas.openxmlformats.org/officeDocument/2006/relationships/image" Target="../media/image119.png"/><Relationship Id="rId5" Type="http://schemas.openxmlformats.org/officeDocument/2006/relationships/image" Target="../media/image134.png"/><Relationship Id="rId6" Type="http://schemas.openxmlformats.org/officeDocument/2006/relationships/image" Target="../media/image122.png"/><Relationship Id="rId7" Type="http://schemas.openxmlformats.org/officeDocument/2006/relationships/image" Target="../media/image118.jpg"/><Relationship Id="rId8" Type="http://schemas.openxmlformats.org/officeDocument/2006/relationships/image" Target="../media/image57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3.jpg"/><Relationship Id="rId4" Type="http://schemas.openxmlformats.org/officeDocument/2006/relationships/image" Target="../media/image112.png"/><Relationship Id="rId9" Type="http://schemas.openxmlformats.org/officeDocument/2006/relationships/image" Target="../media/image120.png"/><Relationship Id="rId5" Type="http://schemas.openxmlformats.org/officeDocument/2006/relationships/image" Target="../media/image115.png"/><Relationship Id="rId6" Type="http://schemas.openxmlformats.org/officeDocument/2006/relationships/image" Target="../media/image121.jpg"/><Relationship Id="rId7" Type="http://schemas.openxmlformats.org/officeDocument/2006/relationships/image" Target="../media/image124.jpg"/><Relationship Id="rId8" Type="http://schemas.openxmlformats.org/officeDocument/2006/relationships/image" Target="../media/image1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0.jpg"/><Relationship Id="rId4" Type="http://schemas.openxmlformats.org/officeDocument/2006/relationships/image" Target="../media/image124.jpg"/><Relationship Id="rId5" Type="http://schemas.openxmlformats.org/officeDocument/2006/relationships/image" Target="../media/image114.png"/><Relationship Id="rId6" Type="http://schemas.openxmlformats.org/officeDocument/2006/relationships/image" Target="../media/image134.png"/><Relationship Id="rId7" Type="http://schemas.openxmlformats.org/officeDocument/2006/relationships/image" Target="../media/image1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1.png"/><Relationship Id="rId4" Type="http://schemas.openxmlformats.org/officeDocument/2006/relationships/image" Target="../media/image133.png"/><Relationship Id="rId5" Type="http://schemas.openxmlformats.org/officeDocument/2006/relationships/image" Target="../media/image1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5.png"/><Relationship Id="rId4" Type="http://schemas.openxmlformats.org/officeDocument/2006/relationships/image" Target="../media/image138.jpg"/><Relationship Id="rId5" Type="http://schemas.openxmlformats.org/officeDocument/2006/relationships/image" Target="../media/image130.jpg"/><Relationship Id="rId6" Type="http://schemas.openxmlformats.org/officeDocument/2006/relationships/image" Target="../media/image1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2.png"/><Relationship Id="rId4" Type="http://schemas.openxmlformats.org/officeDocument/2006/relationships/image" Target="../media/image138.jpg"/><Relationship Id="rId5" Type="http://schemas.openxmlformats.org/officeDocument/2006/relationships/image" Target="../media/image154.png"/><Relationship Id="rId6" Type="http://schemas.openxmlformats.org/officeDocument/2006/relationships/image" Target="../media/image147.jpg"/><Relationship Id="rId7" Type="http://schemas.openxmlformats.org/officeDocument/2006/relationships/image" Target="../media/image152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3.png"/><Relationship Id="rId4" Type="http://schemas.openxmlformats.org/officeDocument/2006/relationships/image" Target="../media/image134.png"/><Relationship Id="rId5" Type="http://schemas.openxmlformats.org/officeDocument/2006/relationships/image" Target="../media/image157.png"/><Relationship Id="rId6" Type="http://schemas.openxmlformats.org/officeDocument/2006/relationships/image" Target="../media/image18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2.png"/><Relationship Id="rId4" Type="http://schemas.openxmlformats.org/officeDocument/2006/relationships/image" Target="../media/image152.jpg"/><Relationship Id="rId5" Type="http://schemas.openxmlformats.org/officeDocument/2006/relationships/image" Target="../media/image138.jpg"/><Relationship Id="rId6" Type="http://schemas.openxmlformats.org/officeDocument/2006/relationships/image" Target="../media/image154.png"/><Relationship Id="rId7" Type="http://schemas.openxmlformats.org/officeDocument/2006/relationships/image" Target="../media/image15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31.png"/><Relationship Id="rId4" Type="http://schemas.openxmlformats.org/officeDocument/2006/relationships/image" Target="../media/image166.png"/><Relationship Id="rId9" Type="http://schemas.openxmlformats.org/officeDocument/2006/relationships/image" Target="../media/image167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Relationship Id="rId7" Type="http://schemas.openxmlformats.org/officeDocument/2006/relationships/image" Target="../media/image163.png"/><Relationship Id="rId8" Type="http://schemas.openxmlformats.org/officeDocument/2006/relationships/image" Target="../media/image16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69.png"/><Relationship Id="rId4" Type="http://schemas.openxmlformats.org/officeDocument/2006/relationships/image" Target="../media/image172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3.png"/><Relationship Id="rId8" Type="http://schemas.openxmlformats.org/officeDocument/2006/relationships/image" Target="../media/image17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80.jpg"/><Relationship Id="rId4" Type="http://schemas.openxmlformats.org/officeDocument/2006/relationships/image" Target="../media/image12.png"/><Relationship Id="rId9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175.png"/><Relationship Id="rId8" Type="http://schemas.openxmlformats.org/officeDocument/2006/relationships/image" Target="../media/image176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82.png"/><Relationship Id="rId10" Type="http://schemas.openxmlformats.org/officeDocument/2006/relationships/image" Target="../media/image23.png"/><Relationship Id="rId13" Type="http://schemas.openxmlformats.org/officeDocument/2006/relationships/image" Target="../media/image22.png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Relationship Id="rId4" Type="http://schemas.openxmlformats.org/officeDocument/2006/relationships/image" Target="../media/image5.png"/><Relationship Id="rId9" Type="http://schemas.openxmlformats.org/officeDocument/2006/relationships/image" Target="../media/image24.png"/><Relationship Id="rId5" Type="http://schemas.openxmlformats.org/officeDocument/2006/relationships/image" Target="../media/image10.png"/><Relationship Id="rId6" Type="http://schemas.openxmlformats.org/officeDocument/2006/relationships/image" Target="../media/image19.png"/><Relationship Id="rId7" Type="http://schemas.openxmlformats.org/officeDocument/2006/relationships/image" Target="../media/image18.png"/><Relationship Id="rId8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82.png"/><Relationship Id="rId10" Type="http://schemas.openxmlformats.org/officeDocument/2006/relationships/image" Target="../media/image23.png"/><Relationship Id="rId13" Type="http://schemas.openxmlformats.org/officeDocument/2006/relationships/image" Target="../media/image22.png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jpg"/><Relationship Id="rId4" Type="http://schemas.openxmlformats.org/officeDocument/2006/relationships/image" Target="../media/image5.png"/><Relationship Id="rId9" Type="http://schemas.openxmlformats.org/officeDocument/2006/relationships/image" Target="../media/image24.png"/><Relationship Id="rId5" Type="http://schemas.openxmlformats.org/officeDocument/2006/relationships/image" Target="../media/image10.png"/><Relationship Id="rId6" Type="http://schemas.openxmlformats.org/officeDocument/2006/relationships/image" Target="../media/image19.png"/><Relationship Id="rId7" Type="http://schemas.openxmlformats.org/officeDocument/2006/relationships/image" Target="../media/image18.png"/><Relationship Id="rId8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oup of people holding papers&#10;&#10;Description automatically generated with low confidence" id="35" name="Google Shape;3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2192000" cy="5290457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"/>
          <p:cNvSpPr/>
          <p:nvPr/>
        </p:nvSpPr>
        <p:spPr>
          <a:xfrm>
            <a:off x="-4105" y="-10047"/>
            <a:ext cx="12202582" cy="5290459"/>
          </a:xfrm>
          <a:prstGeom prst="rect">
            <a:avLst/>
          </a:prstGeom>
          <a:gradFill>
            <a:gsLst>
              <a:gs pos="0">
                <a:srgbClr val="017A87"/>
              </a:gs>
              <a:gs pos="100000">
                <a:srgbClr val="017A87">
                  <a:alpha val="38823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1"/>
          <p:cNvSpPr/>
          <p:nvPr/>
        </p:nvSpPr>
        <p:spPr>
          <a:xfrm>
            <a:off x="8681547" y="5805483"/>
            <a:ext cx="3188588" cy="574565"/>
          </a:xfrm>
          <a:prstGeom prst="roundRect">
            <a:avLst>
              <a:gd fmla="val 28952" name="adj"/>
            </a:avLst>
          </a:prstGeom>
          <a:solidFill>
            <a:srgbClr val="017A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1"/>
          <p:cNvSpPr/>
          <p:nvPr/>
        </p:nvSpPr>
        <p:spPr>
          <a:xfrm>
            <a:off x="8807289" y="5911970"/>
            <a:ext cx="333366" cy="365418"/>
          </a:xfrm>
          <a:custGeom>
            <a:rect b="b" l="l" r="r" t="t"/>
            <a:pathLst>
              <a:path extrusionOk="0" h="64" w="59">
                <a:moveTo>
                  <a:pt x="59" y="59"/>
                </a:moveTo>
                <a:cubicBezTo>
                  <a:pt x="59" y="62"/>
                  <a:pt x="57" y="64"/>
                  <a:pt x="55" y="64"/>
                </a:cubicBezTo>
                <a:cubicBezTo>
                  <a:pt x="4" y="64"/>
                  <a:pt x="4" y="64"/>
                  <a:pt x="4" y="64"/>
                </a:cubicBezTo>
                <a:cubicBezTo>
                  <a:pt x="2" y="64"/>
                  <a:pt x="0" y="62"/>
                  <a:pt x="0" y="59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1"/>
                  <a:pt x="2" y="9"/>
                  <a:pt x="4" y="9"/>
                </a:cubicBezTo>
                <a:cubicBezTo>
                  <a:pt x="9" y="9"/>
                  <a:pt x="9" y="9"/>
                  <a:pt x="9" y="9"/>
                </a:cubicBezTo>
                <a:cubicBezTo>
                  <a:pt x="9" y="5"/>
                  <a:pt x="9" y="5"/>
                  <a:pt x="9" y="5"/>
                </a:cubicBezTo>
                <a:cubicBezTo>
                  <a:pt x="9" y="2"/>
                  <a:pt x="11" y="0"/>
                  <a:pt x="15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0" y="0"/>
                  <a:pt x="23" y="2"/>
                  <a:pt x="23" y="5"/>
                </a:cubicBezTo>
                <a:cubicBezTo>
                  <a:pt x="23" y="9"/>
                  <a:pt x="23" y="9"/>
                  <a:pt x="23" y="9"/>
                </a:cubicBezTo>
                <a:cubicBezTo>
                  <a:pt x="36" y="9"/>
                  <a:pt x="36" y="9"/>
                  <a:pt x="36" y="9"/>
                </a:cubicBezTo>
                <a:cubicBezTo>
                  <a:pt x="36" y="5"/>
                  <a:pt x="36" y="5"/>
                  <a:pt x="36" y="5"/>
                </a:cubicBezTo>
                <a:cubicBezTo>
                  <a:pt x="36" y="2"/>
                  <a:pt x="39" y="0"/>
                  <a:pt x="4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7" y="0"/>
                  <a:pt x="50" y="2"/>
                  <a:pt x="50" y="5"/>
                </a:cubicBezTo>
                <a:cubicBezTo>
                  <a:pt x="50" y="9"/>
                  <a:pt x="50" y="9"/>
                  <a:pt x="50" y="9"/>
                </a:cubicBezTo>
                <a:cubicBezTo>
                  <a:pt x="55" y="9"/>
                  <a:pt x="55" y="9"/>
                  <a:pt x="55" y="9"/>
                </a:cubicBezTo>
                <a:cubicBezTo>
                  <a:pt x="57" y="9"/>
                  <a:pt x="59" y="11"/>
                  <a:pt x="59" y="13"/>
                </a:cubicBezTo>
                <a:lnTo>
                  <a:pt x="59" y="59"/>
                </a:lnTo>
                <a:close/>
                <a:moveTo>
                  <a:pt x="15" y="33"/>
                </a:moveTo>
                <a:cubicBezTo>
                  <a:pt x="15" y="23"/>
                  <a:pt x="15" y="23"/>
                  <a:pt x="15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33"/>
                  <a:pt x="4" y="33"/>
                  <a:pt x="4" y="33"/>
                </a:cubicBezTo>
                <a:lnTo>
                  <a:pt x="15" y="33"/>
                </a:lnTo>
                <a:close/>
                <a:moveTo>
                  <a:pt x="15" y="47"/>
                </a:moveTo>
                <a:cubicBezTo>
                  <a:pt x="15" y="35"/>
                  <a:pt x="15" y="35"/>
                  <a:pt x="15" y="35"/>
                </a:cubicBezTo>
                <a:cubicBezTo>
                  <a:pt x="4" y="35"/>
                  <a:pt x="4" y="35"/>
                  <a:pt x="4" y="35"/>
                </a:cubicBezTo>
                <a:cubicBezTo>
                  <a:pt x="4" y="47"/>
                  <a:pt x="4" y="47"/>
                  <a:pt x="4" y="47"/>
                </a:cubicBezTo>
                <a:lnTo>
                  <a:pt x="15" y="47"/>
                </a:lnTo>
                <a:close/>
                <a:moveTo>
                  <a:pt x="15" y="59"/>
                </a:moveTo>
                <a:cubicBezTo>
                  <a:pt x="15" y="49"/>
                  <a:pt x="15" y="49"/>
                  <a:pt x="15" y="49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59"/>
                  <a:pt x="4" y="59"/>
                  <a:pt x="4" y="59"/>
                </a:cubicBezTo>
                <a:lnTo>
                  <a:pt x="15" y="59"/>
                </a:lnTo>
                <a:close/>
                <a:moveTo>
                  <a:pt x="18" y="5"/>
                </a:moveTo>
                <a:cubicBezTo>
                  <a:pt x="18" y="5"/>
                  <a:pt x="18" y="4"/>
                  <a:pt x="17" y="4"/>
                </a:cubicBezTo>
                <a:cubicBezTo>
                  <a:pt x="15" y="4"/>
                  <a:pt x="15" y="4"/>
                  <a:pt x="15" y="4"/>
                </a:cubicBezTo>
                <a:cubicBezTo>
                  <a:pt x="14" y="4"/>
                  <a:pt x="13" y="5"/>
                  <a:pt x="13" y="5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4" y="17"/>
                  <a:pt x="15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8" y="17"/>
                  <a:pt x="18" y="16"/>
                  <a:pt x="18" y="16"/>
                </a:cubicBezTo>
                <a:lnTo>
                  <a:pt x="18" y="5"/>
                </a:lnTo>
                <a:close/>
                <a:moveTo>
                  <a:pt x="28" y="33"/>
                </a:moveTo>
                <a:cubicBezTo>
                  <a:pt x="28" y="23"/>
                  <a:pt x="28" y="23"/>
                  <a:pt x="28" y="23"/>
                </a:cubicBezTo>
                <a:cubicBezTo>
                  <a:pt x="17" y="23"/>
                  <a:pt x="17" y="23"/>
                  <a:pt x="17" y="23"/>
                </a:cubicBezTo>
                <a:cubicBezTo>
                  <a:pt x="17" y="33"/>
                  <a:pt x="17" y="33"/>
                  <a:pt x="17" y="33"/>
                </a:cubicBezTo>
                <a:lnTo>
                  <a:pt x="28" y="33"/>
                </a:lnTo>
                <a:close/>
                <a:moveTo>
                  <a:pt x="28" y="47"/>
                </a:moveTo>
                <a:cubicBezTo>
                  <a:pt x="28" y="35"/>
                  <a:pt x="28" y="35"/>
                  <a:pt x="28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47"/>
                  <a:pt x="17" y="47"/>
                  <a:pt x="17" y="47"/>
                </a:cubicBezTo>
                <a:lnTo>
                  <a:pt x="28" y="47"/>
                </a:lnTo>
                <a:close/>
                <a:moveTo>
                  <a:pt x="28" y="59"/>
                </a:moveTo>
                <a:cubicBezTo>
                  <a:pt x="28" y="49"/>
                  <a:pt x="28" y="49"/>
                  <a:pt x="28" y="49"/>
                </a:cubicBezTo>
                <a:cubicBezTo>
                  <a:pt x="17" y="49"/>
                  <a:pt x="17" y="49"/>
                  <a:pt x="17" y="49"/>
                </a:cubicBezTo>
                <a:cubicBezTo>
                  <a:pt x="17" y="59"/>
                  <a:pt x="17" y="59"/>
                  <a:pt x="17" y="59"/>
                </a:cubicBezTo>
                <a:lnTo>
                  <a:pt x="28" y="59"/>
                </a:lnTo>
                <a:close/>
                <a:moveTo>
                  <a:pt x="42" y="33"/>
                </a:moveTo>
                <a:cubicBezTo>
                  <a:pt x="42" y="23"/>
                  <a:pt x="42" y="23"/>
                  <a:pt x="42" y="23"/>
                </a:cubicBezTo>
                <a:cubicBezTo>
                  <a:pt x="31" y="23"/>
                  <a:pt x="31" y="23"/>
                  <a:pt x="31" y="23"/>
                </a:cubicBezTo>
                <a:cubicBezTo>
                  <a:pt x="31" y="33"/>
                  <a:pt x="31" y="33"/>
                  <a:pt x="31" y="33"/>
                </a:cubicBezTo>
                <a:lnTo>
                  <a:pt x="42" y="33"/>
                </a:lnTo>
                <a:close/>
                <a:moveTo>
                  <a:pt x="42" y="47"/>
                </a:moveTo>
                <a:cubicBezTo>
                  <a:pt x="42" y="35"/>
                  <a:pt x="42" y="35"/>
                  <a:pt x="42" y="35"/>
                </a:cubicBezTo>
                <a:cubicBezTo>
                  <a:pt x="31" y="35"/>
                  <a:pt x="31" y="35"/>
                  <a:pt x="31" y="35"/>
                </a:cubicBezTo>
                <a:cubicBezTo>
                  <a:pt x="31" y="47"/>
                  <a:pt x="31" y="47"/>
                  <a:pt x="31" y="47"/>
                </a:cubicBezTo>
                <a:lnTo>
                  <a:pt x="42" y="47"/>
                </a:lnTo>
                <a:close/>
                <a:moveTo>
                  <a:pt x="42" y="59"/>
                </a:moveTo>
                <a:cubicBezTo>
                  <a:pt x="42" y="49"/>
                  <a:pt x="42" y="49"/>
                  <a:pt x="42" y="49"/>
                </a:cubicBezTo>
                <a:cubicBezTo>
                  <a:pt x="31" y="49"/>
                  <a:pt x="31" y="49"/>
                  <a:pt x="31" y="49"/>
                </a:cubicBezTo>
                <a:cubicBezTo>
                  <a:pt x="31" y="59"/>
                  <a:pt x="31" y="59"/>
                  <a:pt x="31" y="59"/>
                </a:cubicBezTo>
                <a:lnTo>
                  <a:pt x="42" y="59"/>
                </a:lnTo>
                <a:close/>
                <a:moveTo>
                  <a:pt x="45" y="5"/>
                </a:moveTo>
                <a:cubicBezTo>
                  <a:pt x="45" y="5"/>
                  <a:pt x="45" y="4"/>
                  <a:pt x="44" y="4"/>
                </a:cubicBezTo>
                <a:cubicBezTo>
                  <a:pt x="42" y="4"/>
                  <a:pt x="42" y="4"/>
                  <a:pt x="42" y="4"/>
                </a:cubicBezTo>
                <a:cubicBezTo>
                  <a:pt x="41" y="4"/>
                  <a:pt x="41" y="5"/>
                  <a:pt x="41" y="5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1" y="17"/>
                  <a:pt x="42" y="17"/>
                </a:cubicBezTo>
                <a:cubicBezTo>
                  <a:pt x="44" y="17"/>
                  <a:pt x="44" y="17"/>
                  <a:pt x="44" y="17"/>
                </a:cubicBezTo>
                <a:cubicBezTo>
                  <a:pt x="45" y="17"/>
                  <a:pt x="45" y="16"/>
                  <a:pt x="45" y="16"/>
                </a:cubicBezTo>
                <a:lnTo>
                  <a:pt x="45" y="5"/>
                </a:lnTo>
                <a:close/>
                <a:moveTo>
                  <a:pt x="55" y="33"/>
                </a:moveTo>
                <a:cubicBezTo>
                  <a:pt x="55" y="23"/>
                  <a:pt x="55" y="23"/>
                  <a:pt x="55" y="23"/>
                </a:cubicBezTo>
                <a:cubicBezTo>
                  <a:pt x="44" y="23"/>
                  <a:pt x="44" y="23"/>
                  <a:pt x="44" y="23"/>
                </a:cubicBezTo>
                <a:cubicBezTo>
                  <a:pt x="44" y="33"/>
                  <a:pt x="44" y="33"/>
                  <a:pt x="44" y="33"/>
                </a:cubicBezTo>
                <a:lnTo>
                  <a:pt x="55" y="33"/>
                </a:lnTo>
                <a:close/>
                <a:moveTo>
                  <a:pt x="55" y="47"/>
                </a:moveTo>
                <a:cubicBezTo>
                  <a:pt x="55" y="35"/>
                  <a:pt x="55" y="35"/>
                  <a:pt x="55" y="35"/>
                </a:cubicBezTo>
                <a:cubicBezTo>
                  <a:pt x="44" y="35"/>
                  <a:pt x="44" y="35"/>
                  <a:pt x="44" y="35"/>
                </a:cubicBezTo>
                <a:cubicBezTo>
                  <a:pt x="44" y="47"/>
                  <a:pt x="44" y="47"/>
                  <a:pt x="44" y="47"/>
                </a:cubicBezTo>
                <a:lnTo>
                  <a:pt x="55" y="47"/>
                </a:lnTo>
                <a:close/>
                <a:moveTo>
                  <a:pt x="55" y="59"/>
                </a:moveTo>
                <a:cubicBezTo>
                  <a:pt x="55" y="49"/>
                  <a:pt x="55" y="49"/>
                  <a:pt x="55" y="49"/>
                </a:cubicBezTo>
                <a:cubicBezTo>
                  <a:pt x="44" y="49"/>
                  <a:pt x="44" y="49"/>
                  <a:pt x="44" y="49"/>
                </a:cubicBezTo>
                <a:cubicBezTo>
                  <a:pt x="44" y="59"/>
                  <a:pt x="44" y="59"/>
                  <a:pt x="44" y="59"/>
                </a:cubicBezTo>
                <a:lnTo>
                  <a:pt x="55" y="5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1"/>
          <p:cNvSpPr/>
          <p:nvPr/>
        </p:nvSpPr>
        <p:spPr>
          <a:xfrm>
            <a:off x="9177620" y="5910013"/>
            <a:ext cx="266419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Jakarta,        September 2022</a:t>
            </a:r>
            <a:endParaRPr/>
          </a:p>
        </p:txBody>
      </p:sp>
      <p:grpSp>
        <p:nvGrpSpPr>
          <p:cNvPr id="40" name="Google Shape;40;p1"/>
          <p:cNvGrpSpPr/>
          <p:nvPr/>
        </p:nvGrpSpPr>
        <p:grpSpPr>
          <a:xfrm>
            <a:off x="54263" y="-10047"/>
            <a:ext cx="2652903" cy="908535"/>
            <a:chOff x="110825" y="8809"/>
            <a:chExt cx="3271581" cy="1116936"/>
          </a:xfrm>
        </p:grpSpPr>
        <p:pic>
          <p:nvPicPr>
            <p:cNvPr id="41" name="Google Shape;41;p1"/>
            <p:cNvPicPr preferRelativeResize="0"/>
            <p:nvPr/>
          </p:nvPicPr>
          <p:blipFill rotWithShape="1">
            <a:blip r:embed="rId4">
              <a:alphaModFix/>
            </a:blip>
            <a:srcRect b="0" l="0" r="71752" t="0"/>
            <a:stretch/>
          </p:blipFill>
          <p:spPr>
            <a:xfrm>
              <a:off x="110825" y="8809"/>
              <a:ext cx="924156" cy="11081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Google Shape;42;p1"/>
            <p:cNvPicPr preferRelativeResize="0"/>
            <p:nvPr/>
          </p:nvPicPr>
          <p:blipFill rotWithShape="1">
            <a:blip r:embed="rId5">
              <a:alphaModFix/>
            </a:blip>
            <a:srcRect b="0" l="28248" r="0" t="0"/>
            <a:stretch/>
          </p:blipFill>
          <p:spPr>
            <a:xfrm>
              <a:off x="1034981" y="17617"/>
              <a:ext cx="2347425" cy="110812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" name="Google Shape;43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297861" y="136115"/>
            <a:ext cx="384004" cy="6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"/>
          <p:cNvSpPr/>
          <p:nvPr/>
        </p:nvSpPr>
        <p:spPr>
          <a:xfrm>
            <a:off x="0" y="5290457"/>
            <a:ext cx="12192000" cy="1034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1"/>
          <p:cNvSpPr txBox="1"/>
          <p:nvPr/>
        </p:nvSpPr>
        <p:spPr>
          <a:xfrm>
            <a:off x="548807" y="1805605"/>
            <a:ext cx="10339990" cy="1581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C93C"/>
              </a:buClr>
              <a:buSzPts val="4800"/>
              <a:buFont typeface="Century Gothic"/>
              <a:buNone/>
            </a:pPr>
            <a:r>
              <a:rPr b="1" lang="en-US" sz="4800" u="none">
                <a:solidFill>
                  <a:srgbClr val="FFC93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Penggunaan Peta dan Mekanisme Geotagging Bangunan Tempat Tinggal</a:t>
            </a:r>
            <a:endParaRPr b="0" sz="4800" u="none">
              <a:solidFill>
                <a:srgbClr val="FFC93C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46" name="Google Shape;46;p1"/>
          <p:cNvSpPr txBox="1"/>
          <p:nvPr/>
        </p:nvSpPr>
        <p:spPr>
          <a:xfrm>
            <a:off x="536421" y="3632840"/>
            <a:ext cx="7839480" cy="413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b="0" i="1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PENDATAAN AWAL REGSOSEK 2022</a:t>
            </a:r>
            <a:endParaRPr b="0" i="1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" name="Google Shape;47;p1"/>
          <p:cNvCxnSpPr/>
          <p:nvPr/>
        </p:nvCxnSpPr>
        <p:spPr>
          <a:xfrm>
            <a:off x="679223" y="3499338"/>
            <a:ext cx="10002642" cy="0"/>
          </a:xfrm>
          <a:prstGeom prst="straightConnector1">
            <a:avLst/>
          </a:prstGeom>
          <a:noFill/>
          <a:ln cap="rnd" cmpd="sng" w="317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1"/>
          <p:cNvSpPr/>
          <p:nvPr/>
        </p:nvSpPr>
        <p:spPr>
          <a:xfrm>
            <a:off x="563442" y="5637476"/>
            <a:ext cx="261846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17A87"/>
                </a:solidFill>
                <a:latin typeface="Arial Narrow"/>
                <a:ea typeface="Arial Narrow"/>
                <a:cs typeface="Arial Narrow"/>
                <a:sym typeface="Arial Narrow"/>
              </a:rPr>
              <a:t>Tim Geotagging</a:t>
            </a:r>
            <a:endParaRPr sz="1800">
              <a:solidFill>
                <a:srgbClr val="017A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"/>
          <p:cNvSpPr/>
          <p:nvPr/>
        </p:nvSpPr>
        <p:spPr>
          <a:xfrm>
            <a:off x="562966" y="6034069"/>
            <a:ext cx="269533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rPr>
              <a:t>Direktorat Pengembangan Metodologi Sensus dan Survei </a:t>
            </a:r>
            <a:endParaRPr b="1" sz="16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" name="Google Shape;50;p1"/>
          <p:cNvCxnSpPr/>
          <p:nvPr/>
        </p:nvCxnSpPr>
        <p:spPr>
          <a:xfrm>
            <a:off x="3438209" y="5781573"/>
            <a:ext cx="0" cy="598475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1" name="Google Shape;51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13648" y="3429000"/>
            <a:ext cx="2678351" cy="1868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888797" y="191789"/>
            <a:ext cx="1057584" cy="465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939672" y="-496336"/>
            <a:ext cx="2475896" cy="1750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0"/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1428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0"/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0C7B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0"/>
          <p:cNvSpPr txBox="1"/>
          <p:nvPr>
            <p:ph idx="12" type="sldNum"/>
          </p:nvPr>
        </p:nvSpPr>
        <p:spPr>
          <a:xfrm>
            <a:off x="11774774" y="6546850"/>
            <a:ext cx="4426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282" name="Google Shape;282;p10"/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283" name="Google Shape;283;p10"/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0"/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0"/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0"/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" name="Google Shape;288;p10"/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C7B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0"/>
          <p:cNvSpPr/>
          <p:nvPr/>
        </p:nvSpPr>
        <p:spPr>
          <a:xfrm>
            <a:off x="-11576" y="-49066"/>
            <a:ext cx="6713318" cy="925976"/>
          </a:xfrm>
          <a:custGeom>
            <a:rect b="b" l="l" r="r" t="t"/>
            <a:pathLst>
              <a:path extrusionOk="0" h="693115" w="4799029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14285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0"/>
          <p:cNvSpPr txBox="1"/>
          <p:nvPr/>
        </p:nvSpPr>
        <p:spPr>
          <a:xfrm>
            <a:off x="310561" y="1091749"/>
            <a:ext cx="3975409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d. Penggambaran Titik Bangunan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176213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Gambarkan titik bangunan dengan lingkaran hitam (●) pada peta WS satu per satu bersamaan dengan kunjungan ke keluarga. Tuliskan nomor urut bangunan sesuai dengan urutan kunjungan, diutamakan dari arah barat daya secara berurutan. 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91" name="Google Shape;291;p10"/>
          <p:cNvGrpSpPr/>
          <p:nvPr/>
        </p:nvGrpSpPr>
        <p:grpSpPr>
          <a:xfrm>
            <a:off x="4416497" y="1004047"/>
            <a:ext cx="7688011" cy="5416475"/>
            <a:chOff x="4416497" y="1004047"/>
            <a:chExt cx="7688011" cy="5416475"/>
          </a:xfrm>
        </p:grpSpPr>
        <p:grpSp>
          <p:nvGrpSpPr>
            <p:cNvPr id="292" name="Google Shape;292;p10"/>
            <p:cNvGrpSpPr/>
            <p:nvPr/>
          </p:nvGrpSpPr>
          <p:grpSpPr>
            <a:xfrm>
              <a:off x="4416497" y="1079696"/>
              <a:ext cx="7552612" cy="5340826"/>
              <a:chOff x="0" y="0"/>
              <a:chExt cx="5453380" cy="3856355"/>
            </a:xfrm>
          </p:grpSpPr>
          <p:grpSp>
            <p:nvGrpSpPr>
              <p:cNvPr id="293" name="Google Shape;293;p10"/>
              <p:cNvGrpSpPr/>
              <p:nvPr/>
            </p:nvGrpSpPr>
            <p:grpSpPr>
              <a:xfrm>
                <a:off x="0" y="0"/>
                <a:ext cx="5453380" cy="3856355"/>
                <a:chOff x="-32658" y="0"/>
                <a:chExt cx="5453380" cy="3856355"/>
              </a:xfrm>
            </p:grpSpPr>
            <p:pic>
              <p:nvPicPr>
                <p:cNvPr descr="Map&#10;&#10;Description automatically generated with medium confidence" id="294" name="Google Shape;294;p1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-32658" y="0"/>
                  <a:ext cx="5453380" cy="3856355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C0C0C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sp>
              <p:nvSpPr>
                <p:cNvPr id="295" name="Google Shape;295;p10"/>
                <p:cNvSpPr/>
                <p:nvPr/>
              </p:nvSpPr>
              <p:spPr>
                <a:xfrm>
                  <a:off x="1512570" y="582930"/>
                  <a:ext cx="1295400" cy="1710266"/>
                </a:xfrm>
                <a:custGeom>
                  <a:rect b="b" l="l" r="r" t="t"/>
                  <a:pathLst>
                    <a:path extrusionOk="0" h="1710266" w="1295400">
                      <a:moveTo>
                        <a:pt x="0" y="0"/>
                      </a:moveTo>
                      <a:cubicBezTo>
                        <a:pt x="6350" y="99483"/>
                        <a:pt x="12700" y="198966"/>
                        <a:pt x="25400" y="313266"/>
                      </a:cubicBezTo>
                      <a:cubicBezTo>
                        <a:pt x="38100" y="427566"/>
                        <a:pt x="57856" y="575733"/>
                        <a:pt x="76200" y="685800"/>
                      </a:cubicBezTo>
                      <a:cubicBezTo>
                        <a:pt x="94545" y="795867"/>
                        <a:pt x="121356" y="865011"/>
                        <a:pt x="135467" y="973666"/>
                      </a:cubicBezTo>
                      <a:cubicBezTo>
                        <a:pt x="149578" y="1082322"/>
                        <a:pt x="150989" y="1227666"/>
                        <a:pt x="160867" y="1337733"/>
                      </a:cubicBezTo>
                      <a:cubicBezTo>
                        <a:pt x="170745" y="1447800"/>
                        <a:pt x="172155" y="1581855"/>
                        <a:pt x="194733" y="1634066"/>
                      </a:cubicBezTo>
                      <a:cubicBezTo>
                        <a:pt x="217311" y="1686277"/>
                        <a:pt x="156633" y="1662289"/>
                        <a:pt x="296333" y="1651000"/>
                      </a:cubicBezTo>
                      <a:cubicBezTo>
                        <a:pt x="436033" y="1639711"/>
                        <a:pt x="874888" y="1580444"/>
                        <a:pt x="1032933" y="1566333"/>
                      </a:cubicBezTo>
                      <a:cubicBezTo>
                        <a:pt x="1190978" y="1552222"/>
                        <a:pt x="1200856" y="1542344"/>
                        <a:pt x="1244600" y="1566333"/>
                      </a:cubicBezTo>
                      <a:cubicBezTo>
                        <a:pt x="1288344" y="1590322"/>
                        <a:pt x="1291872" y="1650294"/>
                        <a:pt x="1295400" y="1710266"/>
                      </a:cubicBez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lgDash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96" name="Google Shape;296;p10"/>
              <p:cNvGrpSpPr/>
              <p:nvPr/>
            </p:nvGrpSpPr>
            <p:grpSpPr>
              <a:xfrm>
                <a:off x="1347108" y="405492"/>
                <a:ext cx="2976490" cy="1378588"/>
                <a:chOff x="0" y="0"/>
                <a:chExt cx="2976490" cy="1378588"/>
              </a:xfrm>
            </p:grpSpPr>
            <p:grpSp>
              <p:nvGrpSpPr>
                <p:cNvPr id="297" name="Google Shape;297;p10"/>
                <p:cNvGrpSpPr/>
                <p:nvPr/>
              </p:nvGrpSpPr>
              <p:grpSpPr>
                <a:xfrm>
                  <a:off x="573315" y="156029"/>
                  <a:ext cx="2233930" cy="1120139"/>
                  <a:chOff x="0" y="0"/>
                  <a:chExt cx="2234308" cy="1120491"/>
                </a:xfrm>
              </p:grpSpPr>
              <p:grpSp>
                <p:nvGrpSpPr>
                  <p:cNvPr id="298" name="Google Shape;298;p10"/>
                  <p:cNvGrpSpPr/>
                  <p:nvPr/>
                </p:nvGrpSpPr>
                <p:grpSpPr>
                  <a:xfrm>
                    <a:off x="0" y="0"/>
                    <a:ext cx="2033336" cy="309919"/>
                    <a:chOff x="0" y="0"/>
                    <a:chExt cx="2033336" cy="309919"/>
                  </a:xfrm>
                </p:grpSpPr>
                <p:grpSp>
                  <p:nvGrpSpPr>
                    <p:cNvPr id="299" name="Google Shape;299;p10"/>
                    <p:cNvGrpSpPr/>
                    <p:nvPr/>
                  </p:nvGrpSpPr>
                  <p:grpSpPr>
                    <a:xfrm>
                      <a:off x="0" y="69715"/>
                      <a:ext cx="1404281" cy="199672"/>
                      <a:chOff x="0" y="0"/>
                      <a:chExt cx="1404281" cy="199672"/>
                    </a:xfrm>
                  </p:grpSpPr>
                  <p:sp>
                    <p:nvSpPr>
                      <p:cNvPr id="300" name="Google Shape;300;p10"/>
                      <p:cNvSpPr/>
                      <p:nvPr/>
                    </p:nvSpPr>
                    <p:spPr>
                      <a:xfrm>
                        <a:off x="0" y="43774"/>
                        <a:ext cx="52136" cy="52136"/>
                      </a:xfrm>
                      <a:prstGeom prst="ellipse">
                        <a:avLst/>
                      </a:prstGeom>
                      <a:solidFill>
                        <a:schemeClr val="dk1"/>
                      </a:solidFill>
                      <a:ln cap="flat" cmpd="sng" w="12700">
                        <a:solidFill>
                          <a:schemeClr val="dk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301" name="Google Shape;301;p10"/>
                      <p:cNvSpPr/>
                      <p:nvPr/>
                    </p:nvSpPr>
                    <p:spPr>
                      <a:xfrm>
                        <a:off x="0" y="147536"/>
                        <a:ext cx="52136" cy="52136"/>
                      </a:xfrm>
                      <a:prstGeom prst="ellipse">
                        <a:avLst/>
                      </a:prstGeom>
                      <a:solidFill>
                        <a:schemeClr val="dk1"/>
                      </a:solidFill>
                      <a:ln cap="flat" cmpd="sng" w="12700">
                        <a:solidFill>
                          <a:schemeClr val="dk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302" name="Google Shape;302;p10"/>
                      <p:cNvSpPr/>
                      <p:nvPr/>
                    </p:nvSpPr>
                    <p:spPr>
                      <a:xfrm>
                        <a:off x="348575" y="82685"/>
                        <a:ext cx="52136" cy="52136"/>
                      </a:xfrm>
                      <a:prstGeom prst="ellipse">
                        <a:avLst/>
                      </a:prstGeom>
                      <a:solidFill>
                        <a:schemeClr val="dk1"/>
                      </a:solidFill>
                      <a:ln cap="flat" cmpd="sng" w="12700">
                        <a:solidFill>
                          <a:schemeClr val="dk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303" name="Google Shape;303;p10"/>
                      <p:cNvSpPr/>
                      <p:nvPr/>
                    </p:nvSpPr>
                    <p:spPr>
                      <a:xfrm>
                        <a:off x="502596" y="74579"/>
                        <a:ext cx="52136" cy="52136"/>
                      </a:xfrm>
                      <a:prstGeom prst="ellipse">
                        <a:avLst/>
                      </a:prstGeom>
                      <a:solidFill>
                        <a:schemeClr val="dk1"/>
                      </a:solidFill>
                      <a:ln cap="flat" cmpd="sng" w="12700">
                        <a:solidFill>
                          <a:schemeClr val="dk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304" name="Google Shape;304;p10"/>
                      <p:cNvSpPr/>
                      <p:nvPr/>
                    </p:nvSpPr>
                    <p:spPr>
                      <a:xfrm>
                        <a:off x="770107" y="82685"/>
                        <a:ext cx="52136" cy="52136"/>
                      </a:xfrm>
                      <a:prstGeom prst="ellipse">
                        <a:avLst/>
                      </a:prstGeom>
                      <a:solidFill>
                        <a:schemeClr val="dk1"/>
                      </a:solidFill>
                      <a:ln cap="flat" cmpd="sng" w="12700">
                        <a:solidFill>
                          <a:schemeClr val="dk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305" name="Google Shape;305;p10"/>
                      <p:cNvSpPr/>
                      <p:nvPr/>
                    </p:nvSpPr>
                    <p:spPr>
                      <a:xfrm>
                        <a:off x="1018162" y="11349"/>
                        <a:ext cx="52136" cy="52136"/>
                      </a:xfrm>
                      <a:prstGeom prst="ellipse">
                        <a:avLst/>
                      </a:prstGeom>
                      <a:solidFill>
                        <a:schemeClr val="dk1"/>
                      </a:solidFill>
                      <a:ln cap="flat" cmpd="sng" w="12700">
                        <a:solidFill>
                          <a:schemeClr val="dk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306" name="Google Shape;306;p10"/>
                      <p:cNvSpPr/>
                      <p:nvPr/>
                    </p:nvSpPr>
                    <p:spPr>
                      <a:xfrm>
                        <a:off x="1147864" y="0"/>
                        <a:ext cx="52136" cy="52136"/>
                      </a:xfrm>
                      <a:prstGeom prst="ellipse">
                        <a:avLst/>
                      </a:prstGeom>
                      <a:solidFill>
                        <a:schemeClr val="dk1"/>
                      </a:solidFill>
                      <a:ln cap="flat" cmpd="sng" w="12700">
                        <a:solidFill>
                          <a:schemeClr val="dk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307" name="Google Shape;307;p10"/>
                      <p:cNvSpPr/>
                      <p:nvPr/>
                    </p:nvSpPr>
                    <p:spPr>
                      <a:xfrm>
                        <a:off x="1352145" y="87549"/>
                        <a:ext cx="52136" cy="52136"/>
                      </a:xfrm>
                      <a:prstGeom prst="ellipse">
                        <a:avLst/>
                      </a:prstGeom>
                      <a:solidFill>
                        <a:schemeClr val="dk1"/>
                      </a:solidFill>
                      <a:ln cap="flat" cmpd="sng" w="12700">
                        <a:solidFill>
                          <a:schemeClr val="dk1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18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</p:grpSp>
                <p:sp>
                  <p:nvSpPr>
                    <p:cNvPr id="308" name="Google Shape;308;p10"/>
                    <p:cNvSpPr/>
                    <p:nvPr/>
                  </p:nvSpPr>
                  <p:spPr>
                    <a:xfrm>
                      <a:off x="1596958" y="176719"/>
                      <a:ext cx="52136" cy="52136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 cap="flat" cmpd="sng" w="12700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09" name="Google Shape;309;p10"/>
                    <p:cNvSpPr/>
                    <p:nvPr/>
                  </p:nvSpPr>
                  <p:spPr>
                    <a:xfrm>
                      <a:off x="1716932" y="29183"/>
                      <a:ext cx="52136" cy="52136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 cap="flat" cmpd="sng" w="12700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0" name="Google Shape;310;p10"/>
                    <p:cNvSpPr/>
                    <p:nvPr/>
                  </p:nvSpPr>
                  <p:spPr>
                    <a:xfrm>
                      <a:off x="1885545" y="0"/>
                      <a:ext cx="52136" cy="52136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 cap="flat" cmpd="sng" w="12700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1" name="Google Shape;311;p10"/>
                    <p:cNvSpPr/>
                    <p:nvPr/>
                  </p:nvSpPr>
                  <p:spPr>
                    <a:xfrm>
                      <a:off x="1744494" y="257783"/>
                      <a:ext cx="52136" cy="52136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 cap="flat" cmpd="sng" w="12700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2" name="Google Shape;312;p10"/>
                    <p:cNvSpPr/>
                    <p:nvPr/>
                  </p:nvSpPr>
                  <p:spPr>
                    <a:xfrm>
                      <a:off x="1981200" y="197796"/>
                      <a:ext cx="52136" cy="52136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 cap="flat" cmpd="sng" w="12700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grpSp>
                <p:nvGrpSpPr>
                  <p:cNvPr id="313" name="Google Shape;313;p10"/>
                  <p:cNvGrpSpPr/>
                  <p:nvPr/>
                </p:nvGrpSpPr>
                <p:grpSpPr>
                  <a:xfrm>
                    <a:off x="552855" y="372894"/>
                    <a:ext cx="1681453" cy="747597"/>
                    <a:chOff x="0" y="0"/>
                    <a:chExt cx="1681453" cy="747597"/>
                  </a:xfrm>
                </p:grpSpPr>
                <p:sp>
                  <p:nvSpPr>
                    <p:cNvPr id="314" name="Google Shape;314;p10"/>
                    <p:cNvSpPr/>
                    <p:nvPr/>
                  </p:nvSpPr>
                  <p:spPr>
                    <a:xfrm>
                      <a:off x="1515894" y="0"/>
                      <a:ext cx="52070" cy="5207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 cap="flat" cmpd="sng" w="12700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5" name="Google Shape;315;p10"/>
                    <p:cNvSpPr/>
                    <p:nvPr/>
                  </p:nvSpPr>
                  <p:spPr>
                    <a:xfrm>
                      <a:off x="1357009" y="24319"/>
                      <a:ext cx="52070" cy="5207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 cap="flat" cmpd="sng" w="12700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6" name="Google Shape;316;p10"/>
                    <p:cNvSpPr/>
                    <p:nvPr/>
                  </p:nvSpPr>
                  <p:spPr>
                    <a:xfrm>
                      <a:off x="1541835" y="152400"/>
                      <a:ext cx="52070" cy="5207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 cap="flat" cmpd="sng" w="12700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7" name="Google Shape;317;p10"/>
                    <p:cNvSpPr/>
                    <p:nvPr/>
                  </p:nvSpPr>
                  <p:spPr>
                    <a:xfrm>
                      <a:off x="1384571" y="181583"/>
                      <a:ext cx="52070" cy="5207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 cap="flat" cmpd="sng" w="12700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8" name="Google Shape;318;p10"/>
                    <p:cNvSpPr/>
                    <p:nvPr/>
                  </p:nvSpPr>
                  <p:spPr>
                    <a:xfrm>
                      <a:off x="1136515" y="192932"/>
                      <a:ext cx="52070" cy="5207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 cap="flat" cmpd="sng" w="12700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19" name="Google Shape;319;p10"/>
                    <p:cNvSpPr/>
                    <p:nvPr/>
                  </p:nvSpPr>
                  <p:spPr>
                    <a:xfrm>
                      <a:off x="1027890" y="209144"/>
                      <a:ext cx="52070" cy="5207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 cap="flat" cmpd="sng" w="12700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0" name="Google Shape;320;p10"/>
                    <p:cNvSpPr/>
                    <p:nvPr/>
                  </p:nvSpPr>
                  <p:spPr>
                    <a:xfrm>
                      <a:off x="791183" y="248055"/>
                      <a:ext cx="52136" cy="52136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 cap="flat" cmpd="sng" w="12700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1" name="Google Shape;321;p10"/>
                    <p:cNvSpPr/>
                    <p:nvPr/>
                  </p:nvSpPr>
                  <p:spPr>
                    <a:xfrm>
                      <a:off x="799290" y="338846"/>
                      <a:ext cx="52070" cy="5207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 cap="flat" cmpd="sng" w="12700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2" name="Google Shape;322;p10"/>
                    <p:cNvSpPr/>
                    <p:nvPr/>
                  </p:nvSpPr>
                  <p:spPr>
                    <a:xfrm>
                      <a:off x="1441315" y="353438"/>
                      <a:ext cx="52070" cy="5207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 cap="flat" cmpd="sng" w="12700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3" name="Google Shape;323;p10"/>
                    <p:cNvSpPr/>
                    <p:nvPr/>
                  </p:nvSpPr>
                  <p:spPr>
                    <a:xfrm>
                      <a:off x="1303507" y="353438"/>
                      <a:ext cx="52070" cy="5207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 cap="flat" cmpd="sng" w="12700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4" name="Google Shape;324;p10"/>
                    <p:cNvSpPr/>
                    <p:nvPr/>
                  </p:nvSpPr>
                  <p:spPr>
                    <a:xfrm>
                      <a:off x="1159213" y="377757"/>
                      <a:ext cx="52070" cy="5207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 cap="flat" cmpd="sng" w="12700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5" name="Google Shape;325;p10"/>
                    <p:cNvSpPr/>
                    <p:nvPr/>
                  </p:nvSpPr>
                  <p:spPr>
                    <a:xfrm>
                      <a:off x="1608307" y="462063"/>
                      <a:ext cx="52070" cy="5207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 cap="flat" cmpd="sng" w="12700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6" name="Google Shape;326;p10"/>
                    <p:cNvSpPr/>
                    <p:nvPr/>
                  </p:nvSpPr>
                  <p:spPr>
                    <a:xfrm>
                      <a:off x="1464013" y="476655"/>
                      <a:ext cx="52070" cy="5207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 cap="flat" cmpd="sng" w="12700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7" name="Google Shape;327;p10"/>
                    <p:cNvSpPr/>
                    <p:nvPr/>
                  </p:nvSpPr>
                  <p:spPr>
                    <a:xfrm>
                      <a:off x="1324583" y="510702"/>
                      <a:ext cx="52070" cy="5207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 cap="flat" cmpd="sng" w="12700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8" name="Google Shape;328;p10"/>
                    <p:cNvSpPr/>
                    <p:nvPr/>
                  </p:nvSpPr>
                  <p:spPr>
                    <a:xfrm>
                      <a:off x="1172183" y="551234"/>
                      <a:ext cx="52070" cy="5207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 cap="flat" cmpd="sng" w="12700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29" name="Google Shape;329;p10"/>
                    <p:cNvSpPr/>
                    <p:nvPr/>
                  </p:nvSpPr>
                  <p:spPr>
                    <a:xfrm>
                      <a:off x="963039" y="643646"/>
                      <a:ext cx="52070" cy="5207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 cap="flat" cmpd="sng" w="12700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0" name="Google Shape;330;p10"/>
                    <p:cNvSpPr/>
                    <p:nvPr/>
                  </p:nvSpPr>
                  <p:spPr>
                    <a:xfrm>
                      <a:off x="1629383" y="638783"/>
                      <a:ext cx="52070" cy="5207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 cap="flat" cmpd="sng" w="12700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1" name="Google Shape;331;p10"/>
                    <p:cNvSpPr/>
                    <p:nvPr/>
                  </p:nvSpPr>
                  <p:spPr>
                    <a:xfrm>
                      <a:off x="1480226" y="666344"/>
                      <a:ext cx="52070" cy="5207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 cap="flat" cmpd="sng" w="12700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2" name="Google Shape;332;p10"/>
                    <p:cNvSpPr/>
                    <p:nvPr/>
                  </p:nvSpPr>
                  <p:spPr>
                    <a:xfrm>
                      <a:off x="1357009" y="689042"/>
                      <a:ext cx="52070" cy="5207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 cap="flat" cmpd="sng" w="12700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3" name="Google Shape;333;p10"/>
                    <p:cNvSpPr/>
                    <p:nvPr/>
                  </p:nvSpPr>
                  <p:spPr>
                    <a:xfrm>
                      <a:off x="1227307" y="695527"/>
                      <a:ext cx="52070" cy="52070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 cap="flat" cmpd="sng" w="12700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4" name="Google Shape;334;p10"/>
                    <p:cNvSpPr/>
                    <p:nvPr/>
                  </p:nvSpPr>
                  <p:spPr>
                    <a:xfrm>
                      <a:off x="562583" y="582038"/>
                      <a:ext cx="52136" cy="52136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 cap="flat" cmpd="sng" w="12700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5" name="Google Shape;335;p10"/>
                    <p:cNvSpPr/>
                    <p:nvPr/>
                  </p:nvSpPr>
                  <p:spPr>
                    <a:xfrm>
                      <a:off x="333983" y="642025"/>
                      <a:ext cx="52136" cy="52136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 cap="flat" cmpd="sng" w="12700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336" name="Google Shape;336;p10"/>
                    <p:cNvSpPr/>
                    <p:nvPr/>
                  </p:nvSpPr>
                  <p:spPr>
                    <a:xfrm>
                      <a:off x="0" y="554476"/>
                      <a:ext cx="52136" cy="52136"/>
                    </a:xfrm>
                    <a:prstGeom prst="ellipse">
                      <a:avLst/>
                    </a:prstGeom>
                    <a:solidFill>
                      <a:schemeClr val="dk1"/>
                    </a:solidFill>
                    <a:ln cap="flat" cmpd="sng" w="12700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337" name="Google Shape;337;p10"/>
                <p:cNvGrpSpPr/>
                <p:nvPr/>
              </p:nvGrpSpPr>
              <p:grpSpPr>
                <a:xfrm>
                  <a:off x="0" y="0"/>
                  <a:ext cx="2976490" cy="1378588"/>
                  <a:chOff x="0" y="0"/>
                  <a:chExt cx="2976490" cy="1378588"/>
                </a:xfrm>
              </p:grpSpPr>
              <p:grpSp>
                <p:nvGrpSpPr>
                  <p:cNvPr id="338" name="Google Shape;338;p10"/>
                  <p:cNvGrpSpPr/>
                  <p:nvPr/>
                </p:nvGrpSpPr>
                <p:grpSpPr>
                  <a:xfrm>
                    <a:off x="263770" y="0"/>
                    <a:ext cx="2712720" cy="1378588"/>
                    <a:chOff x="0" y="0"/>
                    <a:chExt cx="2712720" cy="1378588"/>
                  </a:xfrm>
                </p:grpSpPr>
                <p:grpSp>
                  <p:nvGrpSpPr>
                    <p:cNvPr id="339" name="Google Shape;339;p10"/>
                    <p:cNvGrpSpPr/>
                    <p:nvPr/>
                  </p:nvGrpSpPr>
                  <p:grpSpPr>
                    <a:xfrm>
                      <a:off x="1847088" y="563880"/>
                      <a:ext cx="676442" cy="679049"/>
                      <a:chOff x="0" y="0"/>
                      <a:chExt cx="676442" cy="679049"/>
                    </a:xfrm>
                  </p:grpSpPr>
                  <p:sp>
                    <p:nvSpPr>
                      <p:cNvPr id="340" name="Google Shape;340;p10"/>
                      <p:cNvSpPr txBox="1"/>
                      <p:nvPr/>
                    </p:nvSpPr>
                    <p:spPr>
                      <a:xfrm>
                        <a:off x="0" y="0"/>
                        <a:ext cx="320842" cy="1964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b="1" lang="en-US" sz="900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19</a:t>
                        </a:r>
                        <a:endParaRPr sz="10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endParaRPr>
                      </a:p>
                    </p:txBody>
                  </p:sp>
                  <p:sp>
                    <p:nvSpPr>
                      <p:cNvPr id="341" name="Google Shape;341;p10"/>
                      <p:cNvSpPr txBox="1"/>
                      <p:nvPr/>
                    </p:nvSpPr>
                    <p:spPr>
                      <a:xfrm>
                        <a:off x="265546" y="318655"/>
                        <a:ext cx="320842" cy="1964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b="1" lang="en-US" sz="900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27</a:t>
                        </a:r>
                        <a:endParaRPr sz="10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endParaRPr>
                      </a:p>
                    </p:txBody>
                  </p:sp>
                  <p:sp>
                    <p:nvSpPr>
                      <p:cNvPr id="342" name="Google Shape;342;p10"/>
                      <p:cNvSpPr txBox="1"/>
                      <p:nvPr/>
                    </p:nvSpPr>
                    <p:spPr>
                      <a:xfrm>
                        <a:off x="355600" y="482600"/>
                        <a:ext cx="320842" cy="1964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b="1" lang="en-US" sz="900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32</a:t>
                        </a:r>
                        <a:endParaRPr sz="10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endParaRPr>
                      </a:p>
                    </p:txBody>
                  </p:sp>
                </p:grpSp>
                <p:grpSp>
                  <p:nvGrpSpPr>
                    <p:cNvPr id="343" name="Google Shape;343;p10"/>
                    <p:cNvGrpSpPr/>
                    <p:nvPr/>
                  </p:nvGrpSpPr>
                  <p:grpSpPr>
                    <a:xfrm>
                      <a:off x="0" y="0"/>
                      <a:ext cx="2712720" cy="1378588"/>
                      <a:chOff x="0" y="0"/>
                      <a:chExt cx="2713060" cy="1378704"/>
                    </a:xfrm>
                  </p:grpSpPr>
                  <p:grpSp>
                    <p:nvGrpSpPr>
                      <p:cNvPr id="344" name="Google Shape;344;p10"/>
                      <p:cNvGrpSpPr/>
                      <p:nvPr/>
                    </p:nvGrpSpPr>
                    <p:grpSpPr>
                      <a:xfrm>
                        <a:off x="0" y="113146"/>
                        <a:ext cx="144146" cy="225426"/>
                        <a:chOff x="0" y="0"/>
                        <a:chExt cx="144379" cy="225612"/>
                      </a:xfrm>
                    </p:grpSpPr>
                    <p:sp>
                      <p:nvSpPr>
                        <p:cNvPr id="345" name="Google Shape;345;p10"/>
                        <p:cNvSpPr/>
                        <p:nvPr/>
                      </p:nvSpPr>
                      <p:spPr>
                        <a:xfrm>
                          <a:off x="53502" y="173476"/>
                          <a:ext cx="52136" cy="52136"/>
                        </a:xfrm>
                        <a:prstGeom prst="ellipse">
                          <a:avLst/>
                        </a:prstGeom>
                        <a:solidFill>
                          <a:schemeClr val="dk1"/>
                        </a:solidFill>
                        <a:ln cap="flat" cmpd="sng" w="12700">
                          <a:solidFill>
                            <a:schemeClr val="dk1"/>
                          </a:solidFill>
                          <a:prstDash val="solid"/>
                          <a:miter lim="800000"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45700" lIns="91425" spcFirstLastPara="1" rIns="91425" wrap="square" tIns="45700">
                          <a:noAutofit/>
                        </a:bodyPr>
                        <a:lstStyle/>
                        <a:p>
                          <a:pPr indent="0" lvl="0" marL="0" marR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 sz="1800">
                            <a:solidFill>
                              <a:schemeClr val="lt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sp>
                      <p:nvSpPr>
                        <p:cNvPr id="346" name="Google Shape;346;p10"/>
                        <p:cNvSpPr txBox="1"/>
                        <p:nvPr/>
                      </p:nvSpPr>
                      <p:spPr>
                        <a:xfrm>
                          <a:off x="0" y="0"/>
                          <a:ext cx="144379" cy="1964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anchorCtr="0" anchor="t" bIns="45700" lIns="91425" spcFirstLastPara="1" rIns="91425" wrap="square" tIns="45700">
                          <a:noAutofit/>
                        </a:bodyPr>
                        <a:lstStyle/>
                        <a:p>
                          <a:pPr indent="0" lvl="0" marL="0" marR="0" rtl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b="1" lang="en-US" sz="900">
                              <a:solidFill>
                                <a:srgbClr val="000000"/>
                              </a:solidFill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1</a:t>
                          </a:r>
                          <a:endParaRPr sz="1000">
                            <a:solidFill>
                              <a:schemeClr val="dk1"/>
                            </a:solidFill>
                            <a:latin typeface="Quattrocento Sans"/>
                            <a:ea typeface="Quattrocento Sans"/>
                            <a:cs typeface="Quattrocento Sans"/>
                            <a:sym typeface="Quattrocento Sans"/>
                          </a:endParaRPr>
                        </a:p>
                      </p:txBody>
                    </p:sp>
                  </p:grpSp>
                  <p:sp>
                    <p:nvSpPr>
                      <p:cNvPr id="347" name="Google Shape;347;p10"/>
                      <p:cNvSpPr txBox="1"/>
                      <p:nvPr/>
                    </p:nvSpPr>
                    <p:spPr>
                      <a:xfrm>
                        <a:off x="251691" y="131619"/>
                        <a:ext cx="184150" cy="1962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b="1" lang="en-US" sz="900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2</a:t>
                        </a:r>
                        <a:endParaRPr sz="10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endParaRPr>
                      </a:p>
                    </p:txBody>
                  </p:sp>
                  <p:sp>
                    <p:nvSpPr>
                      <p:cNvPr id="348" name="Google Shape;348;p10"/>
                      <p:cNvSpPr txBox="1"/>
                      <p:nvPr/>
                    </p:nvSpPr>
                    <p:spPr>
                      <a:xfrm>
                        <a:off x="256309" y="334819"/>
                        <a:ext cx="184150" cy="1962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b="1" lang="en-US" sz="900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3</a:t>
                        </a:r>
                        <a:endParaRPr sz="10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endParaRPr>
                      </a:p>
                    </p:txBody>
                  </p:sp>
                  <p:sp>
                    <p:nvSpPr>
                      <p:cNvPr id="349" name="Google Shape;349;p10"/>
                      <p:cNvSpPr txBox="1"/>
                      <p:nvPr/>
                    </p:nvSpPr>
                    <p:spPr>
                      <a:xfrm>
                        <a:off x="549564" y="157019"/>
                        <a:ext cx="184150" cy="1962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b="1" lang="en-US" sz="900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4</a:t>
                        </a:r>
                        <a:endParaRPr sz="10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endParaRPr>
                      </a:p>
                    </p:txBody>
                  </p:sp>
                  <p:sp>
                    <p:nvSpPr>
                      <p:cNvPr id="350" name="Google Shape;350;p10"/>
                      <p:cNvSpPr txBox="1"/>
                      <p:nvPr/>
                    </p:nvSpPr>
                    <p:spPr>
                      <a:xfrm>
                        <a:off x="722746" y="145473"/>
                        <a:ext cx="184150" cy="1962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b="1" lang="en-US" sz="900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5</a:t>
                        </a:r>
                        <a:endParaRPr sz="10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endParaRPr>
                      </a:p>
                    </p:txBody>
                  </p:sp>
                  <p:sp>
                    <p:nvSpPr>
                      <p:cNvPr id="351" name="Google Shape;351;p10"/>
                      <p:cNvSpPr txBox="1"/>
                      <p:nvPr/>
                    </p:nvSpPr>
                    <p:spPr>
                      <a:xfrm>
                        <a:off x="972127" y="168564"/>
                        <a:ext cx="184150" cy="1962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b="1" lang="en-US" sz="900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6</a:t>
                        </a:r>
                        <a:endParaRPr sz="10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endParaRPr>
                      </a:p>
                    </p:txBody>
                  </p:sp>
                  <p:sp>
                    <p:nvSpPr>
                      <p:cNvPr id="352" name="Google Shape;352;p10"/>
                      <p:cNvSpPr txBox="1"/>
                      <p:nvPr/>
                    </p:nvSpPr>
                    <p:spPr>
                      <a:xfrm>
                        <a:off x="1203036" y="92364"/>
                        <a:ext cx="184150" cy="1962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b="1" lang="en-US" sz="900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7</a:t>
                        </a:r>
                        <a:endParaRPr sz="10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endParaRPr>
                      </a:p>
                    </p:txBody>
                  </p:sp>
                  <p:sp>
                    <p:nvSpPr>
                      <p:cNvPr id="353" name="Google Shape;353;p10"/>
                      <p:cNvSpPr txBox="1"/>
                      <p:nvPr/>
                    </p:nvSpPr>
                    <p:spPr>
                      <a:xfrm>
                        <a:off x="1357746" y="76200"/>
                        <a:ext cx="184150" cy="1962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b="1" lang="en-US" sz="900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8</a:t>
                        </a:r>
                        <a:endParaRPr sz="10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endParaRPr>
                      </a:p>
                    </p:txBody>
                  </p:sp>
                  <p:sp>
                    <p:nvSpPr>
                      <p:cNvPr id="354" name="Google Shape;354;p10"/>
                      <p:cNvSpPr txBox="1"/>
                      <p:nvPr/>
                    </p:nvSpPr>
                    <p:spPr>
                      <a:xfrm>
                        <a:off x="1556327" y="163946"/>
                        <a:ext cx="184484" cy="1964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b="1" lang="en-US" sz="900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9</a:t>
                        </a:r>
                        <a:endParaRPr sz="10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endParaRPr>
                      </a:p>
                    </p:txBody>
                  </p:sp>
                  <p:sp>
                    <p:nvSpPr>
                      <p:cNvPr id="355" name="Google Shape;355;p10"/>
                      <p:cNvSpPr txBox="1"/>
                      <p:nvPr/>
                    </p:nvSpPr>
                    <p:spPr>
                      <a:xfrm>
                        <a:off x="1729509" y="198582"/>
                        <a:ext cx="240030" cy="1962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b="1" lang="en-US" sz="900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10</a:t>
                        </a:r>
                        <a:endParaRPr sz="10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endParaRPr>
                      </a:p>
                    </p:txBody>
                  </p:sp>
                  <p:sp>
                    <p:nvSpPr>
                      <p:cNvPr id="356" name="Google Shape;356;p10"/>
                      <p:cNvSpPr txBox="1"/>
                      <p:nvPr/>
                    </p:nvSpPr>
                    <p:spPr>
                      <a:xfrm>
                        <a:off x="1884218" y="30019"/>
                        <a:ext cx="240030" cy="1962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b="1" lang="en-US" sz="900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11</a:t>
                        </a:r>
                        <a:endParaRPr sz="10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endParaRPr>
                      </a:p>
                    </p:txBody>
                  </p:sp>
                  <p:sp>
                    <p:nvSpPr>
                      <p:cNvPr id="357" name="Google Shape;357;p10"/>
                      <p:cNvSpPr txBox="1"/>
                      <p:nvPr/>
                    </p:nvSpPr>
                    <p:spPr>
                      <a:xfrm>
                        <a:off x="1969537" y="280817"/>
                        <a:ext cx="240030" cy="1962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b="1" lang="en-US" sz="900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13</a:t>
                        </a:r>
                        <a:endParaRPr sz="10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endParaRPr>
                      </a:p>
                    </p:txBody>
                  </p:sp>
                  <p:sp>
                    <p:nvSpPr>
                      <p:cNvPr id="358" name="Google Shape;358;p10"/>
                      <p:cNvSpPr txBox="1"/>
                      <p:nvPr/>
                    </p:nvSpPr>
                    <p:spPr>
                      <a:xfrm>
                        <a:off x="2087418" y="0"/>
                        <a:ext cx="240030" cy="1962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b="1" lang="en-US" sz="900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12</a:t>
                        </a:r>
                        <a:endParaRPr sz="10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endParaRPr>
                      </a:p>
                    </p:txBody>
                  </p:sp>
                  <p:sp>
                    <p:nvSpPr>
                      <p:cNvPr id="359" name="Google Shape;359;p10"/>
                      <p:cNvSpPr txBox="1"/>
                      <p:nvPr/>
                    </p:nvSpPr>
                    <p:spPr>
                      <a:xfrm>
                        <a:off x="2184400" y="198582"/>
                        <a:ext cx="240030" cy="1962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b="1" lang="en-US" sz="900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14</a:t>
                        </a:r>
                        <a:endParaRPr sz="10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endParaRPr>
                      </a:p>
                    </p:txBody>
                  </p:sp>
                  <p:sp>
                    <p:nvSpPr>
                      <p:cNvPr id="360" name="Google Shape;360;p10"/>
                      <p:cNvSpPr txBox="1"/>
                      <p:nvPr/>
                    </p:nvSpPr>
                    <p:spPr>
                      <a:xfrm>
                        <a:off x="2242127" y="383310"/>
                        <a:ext cx="240030" cy="1962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b="1" lang="en-US" sz="900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15</a:t>
                        </a:r>
                        <a:endParaRPr sz="10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endParaRPr>
                      </a:p>
                    </p:txBody>
                  </p:sp>
                  <p:sp>
                    <p:nvSpPr>
                      <p:cNvPr id="361" name="Google Shape;361;p10"/>
                      <p:cNvSpPr txBox="1"/>
                      <p:nvPr/>
                    </p:nvSpPr>
                    <p:spPr>
                      <a:xfrm>
                        <a:off x="2050473" y="415637"/>
                        <a:ext cx="320675" cy="1962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b="1" lang="en-US" sz="900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16</a:t>
                        </a:r>
                        <a:endParaRPr sz="10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endParaRPr>
                      </a:p>
                    </p:txBody>
                  </p:sp>
                  <p:sp>
                    <p:nvSpPr>
                      <p:cNvPr id="362" name="Google Shape;362;p10"/>
                      <p:cNvSpPr txBox="1"/>
                      <p:nvPr/>
                    </p:nvSpPr>
                    <p:spPr>
                      <a:xfrm>
                        <a:off x="2251364" y="547255"/>
                        <a:ext cx="320675" cy="1962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b="1" lang="en-US" sz="900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17</a:t>
                        </a:r>
                        <a:endParaRPr sz="10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endParaRPr>
                      </a:p>
                    </p:txBody>
                  </p:sp>
                  <p:sp>
                    <p:nvSpPr>
                      <p:cNvPr id="363" name="Google Shape;363;p10"/>
                      <p:cNvSpPr txBox="1"/>
                      <p:nvPr/>
                    </p:nvSpPr>
                    <p:spPr>
                      <a:xfrm>
                        <a:off x="2052782" y="584200"/>
                        <a:ext cx="320675" cy="1962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b="1" lang="en-US" sz="900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18</a:t>
                        </a:r>
                        <a:endParaRPr sz="10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endParaRPr>
                      </a:p>
                    </p:txBody>
                  </p:sp>
                  <p:sp>
                    <p:nvSpPr>
                      <p:cNvPr id="364" name="Google Shape;364;p10"/>
                      <p:cNvSpPr txBox="1"/>
                      <p:nvPr/>
                    </p:nvSpPr>
                    <p:spPr>
                      <a:xfrm>
                        <a:off x="1697182" y="600364"/>
                        <a:ext cx="320675" cy="1962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b="1" lang="en-US" sz="900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20</a:t>
                        </a:r>
                        <a:endParaRPr sz="10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endParaRPr>
                      </a:p>
                    </p:txBody>
                  </p:sp>
                  <p:sp>
                    <p:nvSpPr>
                      <p:cNvPr id="365" name="Google Shape;365;p10"/>
                      <p:cNvSpPr txBox="1"/>
                      <p:nvPr/>
                    </p:nvSpPr>
                    <p:spPr>
                      <a:xfrm>
                        <a:off x="1438564" y="704273"/>
                        <a:ext cx="320842" cy="1964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b="1" lang="en-US" sz="900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21</a:t>
                        </a:r>
                        <a:endParaRPr sz="10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endParaRPr>
                      </a:p>
                    </p:txBody>
                  </p:sp>
                  <p:sp>
                    <p:nvSpPr>
                      <p:cNvPr id="366" name="Google Shape;366;p10"/>
                      <p:cNvSpPr txBox="1"/>
                      <p:nvPr/>
                    </p:nvSpPr>
                    <p:spPr>
                      <a:xfrm>
                        <a:off x="1445491" y="796637"/>
                        <a:ext cx="320842" cy="1964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b="1" lang="en-US" sz="900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22</a:t>
                        </a:r>
                        <a:endParaRPr sz="10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endParaRPr>
                      </a:p>
                    </p:txBody>
                  </p:sp>
                  <p:sp>
                    <p:nvSpPr>
                      <p:cNvPr id="367" name="Google Shape;367;p10"/>
                      <p:cNvSpPr txBox="1"/>
                      <p:nvPr/>
                    </p:nvSpPr>
                    <p:spPr>
                      <a:xfrm>
                        <a:off x="1803400" y="831273"/>
                        <a:ext cx="320842" cy="1964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b="1" lang="en-US" sz="900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23</a:t>
                        </a:r>
                        <a:endParaRPr sz="10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endParaRPr>
                      </a:p>
                    </p:txBody>
                  </p:sp>
                  <p:sp>
                    <p:nvSpPr>
                      <p:cNvPr id="368" name="Google Shape;368;p10"/>
                      <p:cNvSpPr txBox="1"/>
                      <p:nvPr/>
                    </p:nvSpPr>
                    <p:spPr>
                      <a:xfrm>
                        <a:off x="1951182" y="768928"/>
                        <a:ext cx="320842" cy="1964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b="1" lang="en-US" sz="900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24</a:t>
                        </a:r>
                        <a:endParaRPr sz="10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endParaRPr>
                      </a:p>
                    </p:txBody>
                  </p:sp>
                  <p:sp>
                    <p:nvSpPr>
                      <p:cNvPr id="369" name="Google Shape;369;p10"/>
                      <p:cNvSpPr txBox="1"/>
                      <p:nvPr/>
                    </p:nvSpPr>
                    <p:spPr>
                      <a:xfrm>
                        <a:off x="2133600" y="745837"/>
                        <a:ext cx="320842" cy="1964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b="1" lang="en-US" sz="900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25</a:t>
                        </a:r>
                        <a:endParaRPr sz="10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endParaRPr>
                      </a:p>
                    </p:txBody>
                  </p:sp>
                  <p:sp>
                    <p:nvSpPr>
                      <p:cNvPr id="370" name="Google Shape;370;p10"/>
                      <p:cNvSpPr txBox="1"/>
                      <p:nvPr/>
                    </p:nvSpPr>
                    <p:spPr>
                      <a:xfrm>
                        <a:off x="2299855" y="847437"/>
                        <a:ext cx="320842" cy="1964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b="1" lang="en-US" sz="900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26</a:t>
                        </a:r>
                        <a:endParaRPr sz="10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endParaRPr>
                      </a:p>
                    </p:txBody>
                  </p:sp>
                  <p:sp>
                    <p:nvSpPr>
                      <p:cNvPr id="371" name="Google Shape;371;p10"/>
                      <p:cNvSpPr txBox="1"/>
                      <p:nvPr/>
                    </p:nvSpPr>
                    <p:spPr>
                      <a:xfrm>
                        <a:off x="1978891" y="928255"/>
                        <a:ext cx="320842" cy="1964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b="1" lang="en-US" sz="900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28</a:t>
                        </a:r>
                        <a:endParaRPr sz="10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endParaRPr>
                      </a:p>
                    </p:txBody>
                  </p:sp>
                  <p:sp>
                    <p:nvSpPr>
                      <p:cNvPr id="372" name="Google Shape;372;p10"/>
                      <p:cNvSpPr txBox="1"/>
                      <p:nvPr/>
                    </p:nvSpPr>
                    <p:spPr>
                      <a:xfrm>
                        <a:off x="1826491" y="967510"/>
                        <a:ext cx="320842" cy="1964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b="1" lang="en-US" sz="900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29</a:t>
                        </a:r>
                        <a:endParaRPr sz="10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endParaRPr>
                      </a:p>
                    </p:txBody>
                  </p:sp>
                  <p:sp>
                    <p:nvSpPr>
                      <p:cNvPr id="373" name="Google Shape;373;p10"/>
                      <p:cNvSpPr txBox="1"/>
                      <p:nvPr/>
                    </p:nvSpPr>
                    <p:spPr>
                      <a:xfrm>
                        <a:off x="1620982" y="1043710"/>
                        <a:ext cx="320842" cy="1964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b="1" lang="en-US" sz="900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30</a:t>
                        </a:r>
                        <a:endParaRPr sz="10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endParaRPr>
                      </a:p>
                    </p:txBody>
                  </p:sp>
                  <p:sp>
                    <p:nvSpPr>
                      <p:cNvPr id="374" name="Google Shape;374;p10"/>
                      <p:cNvSpPr txBox="1"/>
                      <p:nvPr/>
                    </p:nvSpPr>
                    <p:spPr>
                      <a:xfrm>
                        <a:off x="2392218" y="1034473"/>
                        <a:ext cx="320842" cy="1964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b="1" lang="en-US" sz="900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31</a:t>
                        </a:r>
                        <a:endParaRPr sz="10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endParaRPr>
                      </a:p>
                    </p:txBody>
                  </p:sp>
                  <p:sp>
                    <p:nvSpPr>
                      <p:cNvPr id="375" name="Google Shape;375;p10"/>
                      <p:cNvSpPr txBox="1"/>
                      <p:nvPr/>
                    </p:nvSpPr>
                    <p:spPr>
                      <a:xfrm>
                        <a:off x="2108200" y="1080655"/>
                        <a:ext cx="320842" cy="1964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b="1" lang="en-US" sz="900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33</a:t>
                        </a:r>
                        <a:endParaRPr sz="10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endParaRPr>
                      </a:p>
                    </p:txBody>
                  </p:sp>
                  <p:sp>
                    <p:nvSpPr>
                      <p:cNvPr id="376" name="Google Shape;376;p10"/>
                      <p:cNvSpPr txBox="1"/>
                      <p:nvPr/>
                    </p:nvSpPr>
                    <p:spPr>
                      <a:xfrm>
                        <a:off x="1861127" y="1182255"/>
                        <a:ext cx="320842" cy="1964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b="1" lang="en-US" sz="900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34</a:t>
                        </a:r>
                        <a:endParaRPr sz="10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endParaRPr>
                      </a:p>
                    </p:txBody>
                  </p:sp>
                  <p:sp>
                    <p:nvSpPr>
                      <p:cNvPr id="377" name="Google Shape;377;p10"/>
                      <p:cNvSpPr txBox="1"/>
                      <p:nvPr/>
                    </p:nvSpPr>
                    <p:spPr>
                      <a:xfrm>
                        <a:off x="1290782" y="1117600"/>
                        <a:ext cx="320842" cy="1964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b="1" lang="en-US" sz="900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35</a:t>
                        </a:r>
                        <a:endParaRPr sz="10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endParaRPr>
                      </a:p>
                    </p:txBody>
                  </p:sp>
                  <p:sp>
                    <p:nvSpPr>
                      <p:cNvPr id="378" name="Google Shape;378;p10"/>
                      <p:cNvSpPr txBox="1"/>
                      <p:nvPr/>
                    </p:nvSpPr>
                    <p:spPr>
                      <a:xfrm>
                        <a:off x="1059873" y="1025237"/>
                        <a:ext cx="320842" cy="1964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b="1" lang="en-US" sz="900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36</a:t>
                        </a:r>
                        <a:endParaRPr sz="10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endParaRPr>
                      </a:p>
                    </p:txBody>
                  </p:sp>
                  <p:sp>
                    <p:nvSpPr>
                      <p:cNvPr id="379" name="Google Shape;379;p10"/>
                      <p:cNvSpPr txBox="1"/>
                      <p:nvPr/>
                    </p:nvSpPr>
                    <p:spPr>
                      <a:xfrm>
                        <a:off x="646546" y="1018310"/>
                        <a:ext cx="320842" cy="1964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ctr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b="1" lang="en-US" sz="900">
                            <a:solidFill>
                              <a:srgbClr val="000000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37</a:t>
                        </a:r>
                        <a:endParaRPr sz="1000">
                          <a:solidFill>
                            <a:schemeClr val="dk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endParaRPr>
                      </a:p>
                    </p:txBody>
                  </p:sp>
                </p:grpSp>
              </p:grpSp>
              <p:cxnSp>
                <p:nvCxnSpPr>
                  <p:cNvPr id="380" name="Google Shape;380;p10"/>
                  <p:cNvCxnSpPr/>
                  <p:nvPr/>
                </p:nvCxnSpPr>
                <p:spPr>
                  <a:xfrm flipH="1" rot="10800000">
                    <a:off x="0" y="1289539"/>
                    <a:ext cx="1354016" cy="17584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</p:grpSp>
          </p:grpSp>
        </p:grpSp>
        <p:sp>
          <p:nvSpPr>
            <p:cNvPr id="381" name="Google Shape;381;p10"/>
            <p:cNvSpPr txBox="1"/>
            <p:nvPr/>
          </p:nvSpPr>
          <p:spPr>
            <a:xfrm>
              <a:off x="6183687" y="4270697"/>
              <a:ext cx="1660379" cy="5487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RT 002 RW 001</a:t>
              </a:r>
              <a:endParaRPr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Dusun Kampung Baru</a:t>
              </a:r>
              <a:endParaRPr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2" name="Google Shape;382;p10"/>
            <p:cNvSpPr txBox="1"/>
            <p:nvPr/>
          </p:nvSpPr>
          <p:spPr>
            <a:xfrm>
              <a:off x="6769581" y="2362461"/>
              <a:ext cx="1660379" cy="5487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RT 004 RW 001</a:t>
              </a:r>
              <a:endParaRPr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Dusun Kampung Baru</a:t>
              </a:r>
              <a:endParaRPr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383" name="Google Shape;383;p10"/>
            <p:cNvCxnSpPr/>
            <p:nvPr/>
          </p:nvCxnSpPr>
          <p:spPr>
            <a:xfrm>
              <a:off x="6918960" y="1210244"/>
              <a:ext cx="280416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84" name="Google Shape;384;p10"/>
            <p:cNvSpPr txBox="1"/>
            <p:nvPr/>
          </p:nvSpPr>
          <p:spPr>
            <a:xfrm>
              <a:off x="6889853" y="1004047"/>
              <a:ext cx="486307" cy="2412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RT 004</a:t>
              </a:r>
              <a:endParaRPr sz="105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385" name="Google Shape;385;p10"/>
            <p:cNvCxnSpPr/>
            <p:nvPr/>
          </p:nvCxnSpPr>
          <p:spPr>
            <a:xfrm>
              <a:off x="10686288" y="1210244"/>
              <a:ext cx="1088486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86" name="Google Shape;386;p10"/>
            <p:cNvSpPr txBox="1"/>
            <p:nvPr/>
          </p:nvSpPr>
          <p:spPr>
            <a:xfrm>
              <a:off x="11016023" y="1206849"/>
              <a:ext cx="1088485" cy="2544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3209010009</a:t>
              </a:r>
              <a:endParaRPr/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9001</a:t>
              </a:r>
              <a:endParaRPr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87" name="Google Shape;387;p10"/>
          <p:cNvSpPr/>
          <p:nvPr/>
        </p:nvSpPr>
        <p:spPr>
          <a:xfrm>
            <a:off x="310561" y="3614912"/>
            <a:ext cx="4005396" cy="2713798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12700">
            <a:solidFill>
              <a:srgbClr val="0C7B9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2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Nomor urut bangunan </a:t>
            </a:r>
            <a:r>
              <a:rPr b="1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harus sama  </a:t>
            </a: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antara isian: </a:t>
            </a:r>
            <a:endParaRPr/>
          </a:p>
          <a:p>
            <a:pPr indent="-285750" lvl="2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Blok VA Kolom 5 kuesioner REGSOSEK22-VK,</a:t>
            </a:r>
            <a:endParaRPr/>
          </a:p>
          <a:p>
            <a:pPr indent="-285750" lvl="2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Rincian 109 kuesioner REGSOSEK22-K, </a:t>
            </a:r>
            <a:endParaRPr/>
          </a:p>
          <a:p>
            <a:pPr indent="-285750" lvl="2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Titik bangunan pada Peta WS, </a:t>
            </a:r>
            <a:endParaRPr/>
          </a:p>
          <a:p>
            <a:pPr indent="-285750" lvl="2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Landmark geotagging pada Aplikasi Wilkerstat Regsosek.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8" name="Google Shape;388;p10"/>
          <p:cNvSpPr txBox="1"/>
          <p:nvPr/>
        </p:nvSpPr>
        <p:spPr>
          <a:xfrm>
            <a:off x="356077" y="-44404"/>
            <a:ext cx="4193777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Penggunaan Peta</a:t>
            </a:r>
            <a:r>
              <a:rPr lang="en-US" sz="28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(4)</a:t>
            </a:r>
            <a:endParaRPr sz="44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1"/>
          <p:cNvSpPr/>
          <p:nvPr/>
        </p:nvSpPr>
        <p:spPr>
          <a:xfrm>
            <a:off x="0" y="0"/>
            <a:ext cx="2027441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4" name="Google Shape;394;p11"/>
          <p:cNvPicPr preferRelativeResize="0"/>
          <p:nvPr/>
        </p:nvPicPr>
        <p:blipFill rotWithShape="1">
          <a:blip r:embed="rId3">
            <a:alphaModFix/>
          </a:blip>
          <a:srcRect b="0" l="0" r="0" t="13252"/>
          <a:stretch/>
        </p:blipFill>
        <p:spPr>
          <a:xfrm>
            <a:off x="1645788" y="0"/>
            <a:ext cx="10551613" cy="686573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92A2"/>
              </a:gs>
              <a:gs pos="17000">
                <a:srgbClr val="0192A2"/>
              </a:gs>
              <a:gs pos="85000">
                <a:srgbClr val="0192A2">
                  <a:alpha val="20000"/>
                </a:srgbClr>
              </a:gs>
              <a:gs pos="100000">
                <a:srgbClr val="0192A2">
                  <a:alpha val="2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6" name="Google Shape;39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48727" y="261241"/>
            <a:ext cx="1063818" cy="468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15482" y="146902"/>
            <a:ext cx="1063818" cy="582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63585" y="5768375"/>
            <a:ext cx="3552727" cy="120335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11"/>
          <p:cNvSpPr txBox="1"/>
          <p:nvPr/>
        </p:nvSpPr>
        <p:spPr>
          <a:xfrm>
            <a:off x="5401" y="6611814"/>
            <a:ext cx="1381965" cy="253916"/>
          </a:xfrm>
          <a:prstGeom prst="rect">
            <a:avLst/>
          </a:prstGeom>
          <a:solidFill>
            <a:schemeClr val="lt1">
              <a:alpha val="16862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</a:pPr>
            <a:r>
              <a:rPr b="0" i="1" lang="en-US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Foto oleh </a:t>
            </a:r>
            <a:r>
              <a:rPr b="1" i="1" lang="en-US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Humas BPS</a:t>
            </a:r>
            <a:endParaRPr b="0" i="1" sz="10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11"/>
          <p:cNvSpPr txBox="1"/>
          <p:nvPr/>
        </p:nvSpPr>
        <p:spPr>
          <a:xfrm>
            <a:off x="701517" y="2009874"/>
            <a:ext cx="7304757" cy="9838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Mekanisme Geotagging Bangunan</a:t>
            </a:r>
            <a:endParaRPr/>
          </a:p>
        </p:txBody>
      </p:sp>
      <p:pic>
        <p:nvPicPr>
          <p:cNvPr id="401" name="Google Shape;401;p11"/>
          <p:cNvPicPr preferRelativeResize="0"/>
          <p:nvPr/>
        </p:nvPicPr>
        <p:blipFill rotWithShape="1">
          <a:blip r:embed="rId7">
            <a:alphaModFix/>
          </a:blip>
          <a:srcRect b="33141" l="12496" r="10465" t="34114"/>
          <a:stretch/>
        </p:blipFill>
        <p:spPr>
          <a:xfrm>
            <a:off x="7497339" y="194742"/>
            <a:ext cx="1999920" cy="6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11"/>
          <p:cNvSpPr txBox="1"/>
          <p:nvPr/>
        </p:nvSpPr>
        <p:spPr>
          <a:xfrm>
            <a:off x="722772" y="2803851"/>
            <a:ext cx="524114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C93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Pendataan Awal REGSOSEK</a:t>
            </a:r>
            <a:endParaRPr/>
          </a:p>
        </p:txBody>
      </p:sp>
      <p:sp>
        <p:nvSpPr>
          <p:cNvPr id="403" name="Google Shape;403;p11"/>
          <p:cNvSpPr/>
          <p:nvPr/>
        </p:nvSpPr>
        <p:spPr>
          <a:xfrm>
            <a:off x="754724" y="1462531"/>
            <a:ext cx="876148" cy="854688"/>
          </a:xfrm>
          <a:prstGeom prst="roundRect">
            <a:avLst>
              <a:gd fmla="val 16667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11"/>
          <p:cNvSpPr txBox="1"/>
          <p:nvPr/>
        </p:nvSpPr>
        <p:spPr>
          <a:xfrm>
            <a:off x="539105" y="1611486"/>
            <a:ext cx="1307388" cy="584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7496D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02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2"/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1428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2"/>
          <p:cNvSpPr/>
          <p:nvPr/>
        </p:nvSpPr>
        <p:spPr>
          <a:xfrm>
            <a:off x="1181241" y="6526384"/>
            <a:ext cx="9154249" cy="331616"/>
          </a:xfrm>
          <a:prstGeom prst="rect">
            <a:avLst/>
          </a:prstGeom>
          <a:solidFill>
            <a:srgbClr val="0C7B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2"/>
          <p:cNvSpPr/>
          <p:nvPr/>
        </p:nvSpPr>
        <p:spPr>
          <a:xfrm rot="5400000">
            <a:off x="5532700" y="-5545901"/>
            <a:ext cx="1152000" cy="12217400"/>
          </a:xfrm>
          <a:prstGeom prst="rect">
            <a:avLst/>
          </a:prstGeom>
          <a:solidFill>
            <a:srgbClr val="1428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3" name="Google Shape;413;p12"/>
          <p:cNvGrpSpPr/>
          <p:nvPr/>
        </p:nvGrpSpPr>
        <p:grpSpPr>
          <a:xfrm>
            <a:off x="440854" y="204697"/>
            <a:ext cx="1613007" cy="72000"/>
            <a:chOff x="7698056" y="3528548"/>
            <a:chExt cx="1613007" cy="72000"/>
          </a:xfrm>
        </p:grpSpPr>
        <p:sp>
          <p:nvSpPr>
            <p:cNvPr id="414" name="Google Shape;414;p12"/>
            <p:cNvSpPr/>
            <p:nvPr/>
          </p:nvSpPr>
          <p:spPr>
            <a:xfrm>
              <a:off x="7698056" y="3528548"/>
              <a:ext cx="1428967" cy="72000"/>
            </a:xfrm>
            <a:prstGeom prst="roundRect">
              <a:avLst>
                <a:gd fmla="val 50000" name="adj"/>
              </a:avLst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2"/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fmla="val 50000" name="adj"/>
              </a:avLst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6" name="Google Shape;416;p12"/>
          <p:cNvSpPr txBox="1"/>
          <p:nvPr>
            <p:ph idx="12" type="sldNum"/>
          </p:nvPr>
        </p:nvSpPr>
        <p:spPr>
          <a:xfrm>
            <a:off x="11764383" y="6546850"/>
            <a:ext cx="4426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fld id="{00000000-1234-1234-1234-123412341234}" type="slidenum">
              <a:rPr b="1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12"/>
          <p:cNvSpPr txBox="1"/>
          <p:nvPr/>
        </p:nvSpPr>
        <p:spPr>
          <a:xfrm>
            <a:off x="332508" y="152742"/>
            <a:ext cx="11259723" cy="9568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Libre Franklin Medium"/>
              <a:buNone/>
            </a:pPr>
            <a:r>
              <a:rPr lang="en-US" sz="3600">
                <a:solidFill>
                  <a:srgbClr val="FFFFF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Penjelasan Geotagging dan Pengambilan Foto </a:t>
            </a:r>
            <a:r>
              <a:rPr lang="en-US" sz="1800">
                <a:solidFill>
                  <a:srgbClr val="FFFFF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(1)</a:t>
            </a:r>
            <a:endParaRPr b="0" i="0" sz="3600" u="none" cap="none" strike="noStrike">
              <a:solidFill>
                <a:srgbClr val="FFFFFF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descr="Icon&#10;&#10;Description automatically generated" id="418" name="Google Shape;418;p12"/>
          <p:cNvPicPr preferRelativeResize="0"/>
          <p:nvPr/>
        </p:nvPicPr>
        <p:blipFill rotWithShape="1">
          <a:blip r:embed="rId3">
            <a:alphaModFix/>
          </a:blip>
          <a:srcRect b="28053" l="10500" r="12701" t="14175"/>
          <a:stretch/>
        </p:blipFill>
        <p:spPr>
          <a:xfrm>
            <a:off x="98478" y="5706000"/>
            <a:ext cx="1082764" cy="11520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419" name="Google Shape;419;p12"/>
          <p:cNvSpPr txBox="1"/>
          <p:nvPr/>
        </p:nvSpPr>
        <p:spPr>
          <a:xfrm>
            <a:off x="825257" y="1400326"/>
            <a:ext cx="10585287" cy="4124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GEOTAGGING</a:t>
            </a:r>
            <a:r>
              <a:rPr lang="en-US"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/>
          </a:p>
          <a:p>
            <a:pPr indent="-342900" lvl="0" marL="44767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adalah 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perekaman informasi geografis berupa koordinat lintang dan bujur dari suatu objek di permukaan bumi, baik dengan foto maupun tanpa foto obyek. Pada kegiatan ini, geotagging dilakukan untuk </a:t>
            </a:r>
            <a:r>
              <a:rPr b="1"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semua bangunan yang dihuni keluarga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4767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Satu bangunan yang di-geotagging dapat ditinggali oleh satu atau beberapa keluarga. 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46088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GEOTAGGING DISERTAI PENGAMBILAN FOTO</a:t>
            </a:r>
            <a:endParaRPr/>
          </a:p>
          <a:p>
            <a:pPr indent="-342900" lvl="0" marL="44767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adalah kegiatan geotagging yang disertai pemotretan kondisi tampak luar dari bangunan yang ditinggali oleh keluarga yang dapat menggambarkan status miskin keluarga tersebut. </a:t>
            </a:r>
            <a:endParaRPr/>
          </a:p>
          <a:p>
            <a:pPr indent="-342900" lvl="0" marL="44767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Pada kegiatan ini, pengambilan foto dilakukan </a:t>
            </a:r>
            <a:r>
              <a:rPr b="1"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hanya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untuk </a:t>
            </a:r>
            <a:r>
              <a:rPr b="1"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Bangunan Tempat Tinggal 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yang dihuni Keluarga dengan Status </a:t>
            </a:r>
            <a:r>
              <a:rPr b="1"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Keluarga Miskin </a:t>
            </a: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atau </a:t>
            </a:r>
            <a:r>
              <a:rPr b="1"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Sangat Miskin.</a:t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0" name="Google Shape;420;p12"/>
          <p:cNvSpPr/>
          <p:nvPr/>
        </p:nvSpPr>
        <p:spPr>
          <a:xfrm>
            <a:off x="-659757" y="95126"/>
            <a:ext cx="437309" cy="437309"/>
          </a:xfrm>
          <a:prstGeom prst="rect">
            <a:avLst/>
          </a:prstGeom>
          <a:solidFill>
            <a:srgbClr val="142850"/>
          </a:solidFill>
          <a:ln cap="flat" cmpd="sng" w="12700">
            <a:solidFill>
              <a:srgbClr val="1428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12"/>
          <p:cNvSpPr/>
          <p:nvPr/>
        </p:nvSpPr>
        <p:spPr>
          <a:xfrm>
            <a:off x="-659757" y="785127"/>
            <a:ext cx="437309" cy="437309"/>
          </a:xfrm>
          <a:prstGeom prst="rect">
            <a:avLst/>
          </a:prstGeom>
          <a:solidFill>
            <a:srgbClr val="27496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12"/>
          <p:cNvSpPr/>
          <p:nvPr/>
        </p:nvSpPr>
        <p:spPr>
          <a:xfrm>
            <a:off x="-659757" y="1471912"/>
            <a:ext cx="437309" cy="437309"/>
          </a:xfrm>
          <a:prstGeom prst="rect">
            <a:avLst/>
          </a:prstGeom>
          <a:solidFill>
            <a:srgbClr val="0C7B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12"/>
          <p:cNvSpPr/>
          <p:nvPr/>
        </p:nvSpPr>
        <p:spPr>
          <a:xfrm>
            <a:off x="-659757" y="2158697"/>
            <a:ext cx="437309" cy="437309"/>
          </a:xfrm>
          <a:prstGeom prst="rect">
            <a:avLst/>
          </a:prstGeom>
          <a:solidFill>
            <a:srgbClr val="00A8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12"/>
          <p:cNvSpPr/>
          <p:nvPr/>
        </p:nvSpPr>
        <p:spPr>
          <a:xfrm>
            <a:off x="-659757" y="2845482"/>
            <a:ext cx="437309" cy="437309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5" name="Google Shape;425;p12"/>
          <p:cNvGrpSpPr/>
          <p:nvPr/>
        </p:nvGrpSpPr>
        <p:grpSpPr>
          <a:xfrm>
            <a:off x="2061536" y="5637030"/>
            <a:ext cx="7994379" cy="785036"/>
            <a:chOff x="2061536" y="5637030"/>
            <a:chExt cx="7994379" cy="785036"/>
          </a:xfrm>
        </p:grpSpPr>
        <p:sp>
          <p:nvSpPr>
            <p:cNvPr id="426" name="Google Shape;426;p12"/>
            <p:cNvSpPr/>
            <p:nvPr/>
          </p:nvSpPr>
          <p:spPr>
            <a:xfrm>
              <a:off x="2061536" y="5637030"/>
              <a:ext cx="7994379" cy="785036"/>
            </a:xfrm>
            <a:prstGeom prst="roundRect">
              <a:avLst>
                <a:gd fmla="val 16667" name="adj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2"/>
            <p:cNvSpPr txBox="1"/>
            <p:nvPr/>
          </p:nvSpPr>
          <p:spPr>
            <a:xfrm>
              <a:off x="2417521" y="5637030"/>
              <a:ext cx="7410067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Geotagging dan Pengambilan Foto bangunan berpenghuni </a:t>
              </a:r>
              <a:r>
                <a:rPr lang="en-US" sz="2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dilakukan dengan menggunakan </a:t>
              </a:r>
              <a:r>
                <a:rPr b="1" lang="en-US" sz="2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Aplikasi Wilkerstat Regsosek</a:t>
              </a:r>
              <a:endParaRPr b="1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3424" y="1427507"/>
            <a:ext cx="4602401" cy="2336997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13"/>
          <p:cNvSpPr/>
          <p:nvPr/>
        </p:nvSpPr>
        <p:spPr>
          <a:xfrm rot="5400000">
            <a:off x="5532700" y="-5575122"/>
            <a:ext cx="1152000" cy="12217400"/>
          </a:xfrm>
          <a:prstGeom prst="rect">
            <a:avLst/>
          </a:prstGeom>
          <a:solidFill>
            <a:srgbClr val="1428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13"/>
          <p:cNvSpPr/>
          <p:nvPr/>
        </p:nvSpPr>
        <p:spPr>
          <a:xfrm>
            <a:off x="10335490" y="6526347"/>
            <a:ext cx="1856510" cy="331616"/>
          </a:xfrm>
          <a:prstGeom prst="rect">
            <a:avLst/>
          </a:prstGeom>
          <a:solidFill>
            <a:srgbClr val="1428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13"/>
          <p:cNvSpPr txBox="1"/>
          <p:nvPr>
            <p:ph idx="12" type="sldNum"/>
          </p:nvPr>
        </p:nvSpPr>
        <p:spPr>
          <a:xfrm>
            <a:off x="11764383" y="6546850"/>
            <a:ext cx="4426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fld id="{00000000-1234-1234-1234-123412341234}" type="slidenum">
              <a:rPr b="1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13"/>
          <p:cNvSpPr txBox="1"/>
          <p:nvPr/>
        </p:nvSpPr>
        <p:spPr>
          <a:xfrm>
            <a:off x="332508" y="152742"/>
            <a:ext cx="11259723" cy="9568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Libre Franklin Medium"/>
              <a:buNone/>
            </a:pPr>
            <a:r>
              <a:rPr lang="en-US" sz="3600">
                <a:solidFill>
                  <a:srgbClr val="FFFFF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Penjelasan Geotagging dan Pengambilan Foto </a:t>
            </a:r>
            <a:r>
              <a:rPr lang="en-US" sz="1800">
                <a:solidFill>
                  <a:srgbClr val="FFFFF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(2)</a:t>
            </a:r>
            <a:endParaRPr b="0" i="0" sz="3600" u="none" cap="none" strike="noStrike">
              <a:solidFill>
                <a:srgbClr val="FFFFFF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descr="Icon&#10;&#10;Description automatically generated" id="438" name="Google Shape;438;p13"/>
          <p:cNvPicPr preferRelativeResize="0"/>
          <p:nvPr/>
        </p:nvPicPr>
        <p:blipFill rotWithShape="1">
          <a:blip r:embed="rId4">
            <a:alphaModFix/>
          </a:blip>
          <a:srcRect b="28053" l="10500" r="12701" t="14175"/>
          <a:stretch/>
        </p:blipFill>
        <p:spPr>
          <a:xfrm>
            <a:off x="98478" y="5706000"/>
            <a:ext cx="1082764" cy="11520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439" name="Google Shape;439;p13"/>
          <p:cNvSpPr txBox="1"/>
          <p:nvPr/>
        </p:nvSpPr>
        <p:spPr>
          <a:xfrm>
            <a:off x="98477" y="1092488"/>
            <a:ext cx="7354947" cy="20489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Franklin Medium"/>
              <a:buAutoNum type="arabicPeriod"/>
            </a:pPr>
            <a:r>
              <a:rPr lang="en-US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PPL membuat project pada aplikasi Wilkerstat-Regsosek </a:t>
            </a:r>
            <a:r>
              <a:rPr b="1" lang="en-US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sesuai</a:t>
            </a:r>
            <a:r>
              <a:rPr lang="en-US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dengan SLS/Sub SLS wilayah tugasnya. Nama project dalam aplikasi Wilkerstat-Regsosek menggunakan 6 digit kode yang terdiri atas </a:t>
            </a:r>
            <a:r>
              <a:rPr b="1" lang="en-US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 digit kode SLS </a:t>
            </a:r>
            <a:r>
              <a:rPr lang="en-US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dan </a:t>
            </a:r>
            <a:r>
              <a:rPr b="1" lang="en-US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 digit kode sub SLS. </a:t>
            </a:r>
            <a:r>
              <a:rPr lang="en-US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Kode</a:t>
            </a:r>
            <a:r>
              <a:rPr b="1" lang="en-US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ini dapat dilihat pada kuesioner </a:t>
            </a:r>
            <a:r>
              <a:rPr b="1" lang="en-US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REGSOSEK22-VK1 atau REGSOSEK22-VK2 </a:t>
            </a:r>
            <a:r>
              <a:rPr lang="en-US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Blok I Rincian 9.</a:t>
            </a:r>
            <a:endParaRPr b="1" sz="1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0" name="Google Shape;440;p13"/>
          <p:cNvSpPr/>
          <p:nvPr/>
        </p:nvSpPr>
        <p:spPr>
          <a:xfrm>
            <a:off x="1181241" y="6526347"/>
            <a:ext cx="9154249" cy="331616"/>
          </a:xfrm>
          <a:prstGeom prst="rect">
            <a:avLst/>
          </a:prstGeom>
          <a:solidFill>
            <a:srgbClr val="0C7B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1" name="Google Shape;441;p13"/>
          <p:cNvGrpSpPr/>
          <p:nvPr/>
        </p:nvGrpSpPr>
        <p:grpSpPr>
          <a:xfrm>
            <a:off x="423377" y="182304"/>
            <a:ext cx="1613007" cy="72000"/>
            <a:chOff x="7698056" y="3528548"/>
            <a:chExt cx="1613007" cy="72000"/>
          </a:xfrm>
        </p:grpSpPr>
        <p:sp>
          <p:nvSpPr>
            <p:cNvPr id="442" name="Google Shape;442;p13"/>
            <p:cNvSpPr/>
            <p:nvPr/>
          </p:nvSpPr>
          <p:spPr>
            <a:xfrm>
              <a:off x="7698056" y="3528548"/>
              <a:ext cx="1428967" cy="72000"/>
            </a:xfrm>
            <a:prstGeom prst="roundRect">
              <a:avLst>
                <a:gd fmla="val 50000" name="adj"/>
              </a:avLst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13"/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fmla="val 50000" name="adj"/>
              </a:avLst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4" name="Google Shape;444;p13"/>
          <p:cNvSpPr/>
          <p:nvPr/>
        </p:nvSpPr>
        <p:spPr>
          <a:xfrm>
            <a:off x="-659757" y="95126"/>
            <a:ext cx="437309" cy="437309"/>
          </a:xfrm>
          <a:prstGeom prst="rect">
            <a:avLst/>
          </a:prstGeom>
          <a:solidFill>
            <a:srgbClr val="142850"/>
          </a:solidFill>
          <a:ln cap="flat" cmpd="sng" w="12700">
            <a:solidFill>
              <a:srgbClr val="1428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13"/>
          <p:cNvSpPr/>
          <p:nvPr/>
        </p:nvSpPr>
        <p:spPr>
          <a:xfrm>
            <a:off x="-659757" y="785127"/>
            <a:ext cx="437309" cy="437309"/>
          </a:xfrm>
          <a:prstGeom prst="rect">
            <a:avLst/>
          </a:prstGeom>
          <a:solidFill>
            <a:srgbClr val="27496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13"/>
          <p:cNvSpPr/>
          <p:nvPr/>
        </p:nvSpPr>
        <p:spPr>
          <a:xfrm>
            <a:off x="-659757" y="1471912"/>
            <a:ext cx="437309" cy="437309"/>
          </a:xfrm>
          <a:prstGeom prst="rect">
            <a:avLst/>
          </a:prstGeom>
          <a:solidFill>
            <a:srgbClr val="0C7B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13"/>
          <p:cNvSpPr/>
          <p:nvPr/>
        </p:nvSpPr>
        <p:spPr>
          <a:xfrm>
            <a:off x="-659757" y="2158697"/>
            <a:ext cx="437309" cy="437309"/>
          </a:xfrm>
          <a:prstGeom prst="rect">
            <a:avLst/>
          </a:prstGeom>
          <a:solidFill>
            <a:srgbClr val="00A8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13"/>
          <p:cNvSpPr/>
          <p:nvPr/>
        </p:nvSpPr>
        <p:spPr>
          <a:xfrm>
            <a:off x="-659757" y="2845482"/>
            <a:ext cx="437309" cy="437309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3"/>
          <p:cNvSpPr/>
          <p:nvPr/>
        </p:nvSpPr>
        <p:spPr>
          <a:xfrm>
            <a:off x="7453425" y="3203780"/>
            <a:ext cx="4602401" cy="277159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0" name="Google Shape;450;p13"/>
          <p:cNvCxnSpPr>
            <a:stCxn id="449" idx="1"/>
          </p:cNvCxnSpPr>
          <p:nvPr/>
        </p:nvCxnSpPr>
        <p:spPr>
          <a:xfrm flipH="1">
            <a:off x="7042725" y="3342360"/>
            <a:ext cx="410700" cy="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51" name="Google Shape;451;p13"/>
          <p:cNvSpPr txBox="1"/>
          <p:nvPr/>
        </p:nvSpPr>
        <p:spPr>
          <a:xfrm>
            <a:off x="98478" y="3735049"/>
            <a:ext cx="5485199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 Medium"/>
              <a:buAutoNum type="arabicPeriod" startAt="2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PPL melakukan verifikasi keluarga dengan kuesioner </a:t>
            </a:r>
            <a:r>
              <a:rPr b="1"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REGSOSEK22-VK</a:t>
            </a: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 Pada Blok VA atau VB Kolom 7-9, PPL mengisi Status Kesejahteraan Keluarga berdasarkan informasi ketua SLS.</a:t>
            </a:r>
            <a:endParaRPr/>
          </a:p>
          <a:p>
            <a:pPr indent="-342900" lvl="1" marL="14351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 =  Sangat Miskin</a:t>
            </a:r>
            <a:endParaRPr/>
          </a:p>
          <a:p>
            <a:pPr indent="-342900" lvl="1" marL="14351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 =  Miskin</a:t>
            </a:r>
            <a:endParaRPr/>
          </a:p>
          <a:p>
            <a:pPr indent="-342900" lvl="1" marL="14351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 =  Tidak Miskin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52" name="Google Shape;452;p13"/>
          <p:cNvGrpSpPr/>
          <p:nvPr/>
        </p:nvGrpSpPr>
        <p:grpSpPr>
          <a:xfrm>
            <a:off x="5910633" y="3931725"/>
            <a:ext cx="6079242" cy="2477163"/>
            <a:chOff x="6365656" y="3951181"/>
            <a:chExt cx="5672732" cy="2311519"/>
          </a:xfrm>
        </p:grpSpPr>
        <p:pic>
          <p:nvPicPr>
            <p:cNvPr id="453" name="Google Shape;453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365656" y="3951181"/>
              <a:ext cx="5620039" cy="2311519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454" name="Google Shape;454;p13"/>
            <p:cNvSpPr/>
            <p:nvPr/>
          </p:nvSpPr>
          <p:spPr>
            <a:xfrm>
              <a:off x="11496689" y="5034556"/>
              <a:ext cx="335348" cy="369332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√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13"/>
            <p:cNvSpPr/>
            <p:nvPr/>
          </p:nvSpPr>
          <p:spPr>
            <a:xfrm>
              <a:off x="11703040" y="5433312"/>
              <a:ext cx="335348" cy="369332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√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13"/>
            <p:cNvSpPr/>
            <p:nvPr/>
          </p:nvSpPr>
          <p:spPr>
            <a:xfrm>
              <a:off x="11701266" y="5802644"/>
              <a:ext cx="335348" cy="369332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√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7" name="Google Shape;457;p13"/>
          <p:cNvSpPr/>
          <p:nvPr/>
        </p:nvSpPr>
        <p:spPr>
          <a:xfrm>
            <a:off x="11205073" y="4232495"/>
            <a:ext cx="746904" cy="2196896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8" name="Google Shape;458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4982" y="3207485"/>
            <a:ext cx="6321935" cy="410148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4"/>
          <p:cNvSpPr/>
          <p:nvPr/>
        </p:nvSpPr>
        <p:spPr>
          <a:xfrm rot="5400000">
            <a:off x="5532700" y="-5575122"/>
            <a:ext cx="1152000" cy="12217400"/>
          </a:xfrm>
          <a:prstGeom prst="rect">
            <a:avLst/>
          </a:prstGeom>
          <a:solidFill>
            <a:srgbClr val="1428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14"/>
          <p:cNvSpPr/>
          <p:nvPr/>
        </p:nvSpPr>
        <p:spPr>
          <a:xfrm>
            <a:off x="10335490" y="6526347"/>
            <a:ext cx="1856510" cy="331616"/>
          </a:xfrm>
          <a:prstGeom prst="rect">
            <a:avLst/>
          </a:prstGeom>
          <a:solidFill>
            <a:srgbClr val="1428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4"/>
          <p:cNvSpPr txBox="1"/>
          <p:nvPr>
            <p:ph idx="12" type="sldNum"/>
          </p:nvPr>
        </p:nvSpPr>
        <p:spPr>
          <a:xfrm>
            <a:off x="11764383" y="6546850"/>
            <a:ext cx="4426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fld id="{00000000-1234-1234-1234-123412341234}" type="slidenum">
              <a:rPr b="1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14"/>
          <p:cNvSpPr txBox="1"/>
          <p:nvPr/>
        </p:nvSpPr>
        <p:spPr>
          <a:xfrm>
            <a:off x="332508" y="152742"/>
            <a:ext cx="11259723" cy="9568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Libre Franklin Medium"/>
              <a:buNone/>
            </a:pPr>
            <a:r>
              <a:rPr lang="en-US" sz="3600">
                <a:solidFill>
                  <a:srgbClr val="FFFFF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Penjelasan Geotagging dan Pengambilan Foto </a:t>
            </a:r>
            <a:r>
              <a:rPr lang="en-US" sz="1800">
                <a:solidFill>
                  <a:srgbClr val="FFFFF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(3)</a:t>
            </a:r>
            <a:endParaRPr b="0" i="0" sz="3600" u="none" cap="none" strike="noStrike">
              <a:solidFill>
                <a:srgbClr val="FFFFFF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descr="Icon&#10;&#10;Description automatically generated" id="468" name="Google Shape;468;p14"/>
          <p:cNvPicPr preferRelativeResize="0"/>
          <p:nvPr/>
        </p:nvPicPr>
        <p:blipFill rotWithShape="1">
          <a:blip r:embed="rId3">
            <a:alphaModFix/>
          </a:blip>
          <a:srcRect b="28053" l="10500" r="12701" t="14175"/>
          <a:stretch/>
        </p:blipFill>
        <p:spPr>
          <a:xfrm>
            <a:off x="98478" y="5706000"/>
            <a:ext cx="1082764" cy="11520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469" name="Google Shape;469;p14"/>
          <p:cNvSpPr txBox="1"/>
          <p:nvPr/>
        </p:nvSpPr>
        <p:spPr>
          <a:xfrm>
            <a:off x="172720" y="1255048"/>
            <a:ext cx="11591663" cy="25391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 Medium"/>
              <a:buAutoNum type="arabicPeriod" startAt="3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PPL mengunjungi bangunan berpenghuni dan mengidentifikasi keluarga yang tinggal pada bangunan.  Satu bangunan dapat dihuni oleh satu atau beberapa keluarga. Kemudian PPL menuliskan nomor urut bangunan pada kuesioner </a:t>
            </a:r>
            <a:r>
              <a:rPr b="1"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REGSOSEK22-VK1 </a:t>
            </a: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atau</a:t>
            </a:r>
            <a:r>
              <a:rPr b="1"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REGSOSEK22-VK2 </a:t>
            </a: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Blok V.A atau V.B Kolom 5 dan menggambarkan posisi titik bangunan pada Peta WS.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1" marL="800100" marR="0" rtl="0" algn="just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Jika pada bangunan terdapat keluarga yang tinggal dengan status kesejahteraan keluarganya </a:t>
            </a:r>
            <a:r>
              <a:rPr b="1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Sangat Miskin</a:t>
            </a: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(kode 1) atau </a:t>
            </a:r>
            <a:r>
              <a:rPr b="1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Miskin</a:t>
            </a: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(kode 2), lakukan </a:t>
            </a:r>
            <a:r>
              <a:rPr b="1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geotagging disertai pengambilan foto bangunan</a:t>
            </a: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  <a:endParaRPr/>
          </a:p>
          <a:p>
            <a:pPr indent="-342900" lvl="1" marL="800100" marR="0" rtl="0" algn="just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Jika keluarga yang tinggal pada bangunan memiliki status kesejahteraan </a:t>
            </a:r>
            <a:r>
              <a:rPr b="1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Tidak Miskin </a:t>
            </a: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(kode 3) lakukan </a:t>
            </a:r>
            <a:r>
              <a:rPr b="1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geotagging tanpa foto</a:t>
            </a: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  <a:endParaRPr/>
          </a:p>
        </p:txBody>
      </p:sp>
      <p:sp>
        <p:nvSpPr>
          <p:cNvPr id="470" name="Google Shape;470;p14"/>
          <p:cNvSpPr/>
          <p:nvPr/>
        </p:nvSpPr>
        <p:spPr>
          <a:xfrm>
            <a:off x="1181241" y="6526347"/>
            <a:ext cx="9154249" cy="331616"/>
          </a:xfrm>
          <a:prstGeom prst="rect">
            <a:avLst/>
          </a:prstGeom>
          <a:solidFill>
            <a:srgbClr val="0C7B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1" name="Google Shape;471;p14"/>
          <p:cNvGrpSpPr/>
          <p:nvPr/>
        </p:nvGrpSpPr>
        <p:grpSpPr>
          <a:xfrm>
            <a:off x="423377" y="182304"/>
            <a:ext cx="1613007" cy="72000"/>
            <a:chOff x="7698056" y="3528548"/>
            <a:chExt cx="1613007" cy="72000"/>
          </a:xfrm>
        </p:grpSpPr>
        <p:sp>
          <p:nvSpPr>
            <p:cNvPr id="472" name="Google Shape;472;p14"/>
            <p:cNvSpPr/>
            <p:nvPr/>
          </p:nvSpPr>
          <p:spPr>
            <a:xfrm>
              <a:off x="7698056" y="3528548"/>
              <a:ext cx="1428967" cy="72000"/>
            </a:xfrm>
            <a:prstGeom prst="roundRect">
              <a:avLst>
                <a:gd fmla="val 50000" name="adj"/>
              </a:avLst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4"/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fmla="val 50000" name="adj"/>
              </a:avLst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4" name="Google Shape;474;p14"/>
          <p:cNvSpPr/>
          <p:nvPr/>
        </p:nvSpPr>
        <p:spPr>
          <a:xfrm>
            <a:off x="-659757" y="95126"/>
            <a:ext cx="437309" cy="437309"/>
          </a:xfrm>
          <a:prstGeom prst="rect">
            <a:avLst/>
          </a:prstGeom>
          <a:solidFill>
            <a:srgbClr val="142850"/>
          </a:solidFill>
          <a:ln cap="flat" cmpd="sng" w="12700">
            <a:solidFill>
              <a:srgbClr val="1428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14"/>
          <p:cNvSpPr/>
          <p:nvPr/>
        </p:nvSpPr>
        <p:spPr>
          <a:xfrm>
            <a:off x="-659757" y="785127"/>
            <a:ext cx="437309" cy="437309"/>
          </a:xfrm>
          <a:prstGeom prst="rect">
            <a:avLst/>
          </a:prstGeom>
          <a:solidFill>
            <a:srgbClr val="27496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14"/>
          <p:cNvSpPr/>
          <p:nvPr/>
        </p:nvSpPr>
        <p:spPr>
          <a:xfrm>
            <a:off x="-659757" y="1471912"/>
            <a:ext cx="437309" cy="437309"/>
          </a:xfrm>
          <a:prstGeom prst="rect">
            <a:avLst/>
          </a:prstGeom>
          <a:solidFill>
            <a:srgbClr val="0C7B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14"/>
          <p:cNvSpPr/>
          <p:nvPr/>
        </p:nvSpPr>
        <p:spPr>
          <a:xfrm>
            <a:off x="-659757" y="2158697"/>
            <a:ext cx="437309" cy="437309"/>
          </a:xfrm>
          <a:prstGeom prst="rect">
            <a:avLst/>
          </a:prstGeom>
          <a:solidFill>
            <a:srgbClr val="00A8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14"/>
          <p:cNvSpPr/>
          <p:nvPr/>
        </p:nvSpPr>
        <p:spPr>
          <a:xfrm>
            <a:off x="-659757" y="2845482"/>
            <a:ext cx="437309" cy="437309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9" name="Google Shape;479;p14"/>
          <p:cNvGrpSpPr/>
          <p:nvPr/>
        </p:nvGrpSpPr>
        <p:grpSpPr>
          <a:xfrm>
            <a:off x="1919994" y="3835391"/>
            <a:ext cx="1990207" cy="868835"/>
            <a:chOff x="5424123" y="1383506"/>
            <a:chExt cx="1934691" cy="868835"/>
          </a:xfrm>
        </p:grpSpPr>
        <p:sp>
          <p:nvSpPr>
            <p:cNvPr id="480" name="Google Shape;480;p14"/>
            <p:cNvSpPr txBox="1"/>
            <p:nvPr/>
          </p:nvSpPr>
          <p:spPr>
            <a:xfrm>
              <a:off x="5776921" y="1441685"/>
              <a:ext cx="1561573" cy="307777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Sangat Miskin</a:t>
              </a:r>
              <a:endParaRPr b="1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4"/>
            <p:cNvSpPr txBox="1"/>
            <p:nvPr/>
          </p:nvSpPr>
          <p:spPr>
            <a:xfrm>
              <a:off x="5776921" y="1878270"/>
              <a:ext cx="1561573" cy="307777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Miskin</a:t>
              </a:r>
              <a:endParaRPr b="1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4"/>
            <p:cNvSpPr/>
            <p:nvPr/>
          </p:nvSpPr>
          <p:spPr>
            <a:xfrm>
              <a:off x="5424123" y="1383506"/>
              <a:ext cx="1934691" cy="868835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4445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adge 1 with solid fill" id="483" name="Google Shape;483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434735" y="1422867"/>
              <a:ext cx="415551" cy="415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adge with solid fill" id="484" name="Google Shape;484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434735" y="1836790"/>
              <a:ext cx="415551" cy="4155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5" name="Google Shape;485;p14"/>
          <p:cNvGrpSpPr/>
          <p:nvPr/>
        </p:nvGrpSpPr>
        <p:grpSpPr>
          <a:xfrm>
            <a:off x="8095852" y="4021368"/>
            <a:ext cx="1945696" cy="435871"/>
            <a:chOff x="5479128" y="2666264"/>
            <a:chExt cx="1945696" cy="435871"/>
          </a:xfrm>
        </p:grpSpPr>
        <p:sp>
          <p:nvSpPr>
            <p:cNvPr id="486" name="Google Shape;486;p14"/>
            <p:cNvSpPr txBox="1"/>
            <p:nvPr/>
          </p:nvSpPr>
          <p:spPr>
            <a:xfrm>
              <a:off x="5839178" y="2734818"/>
              <a:ext cx="1561573" cy="307777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Tidak Miskin</a:t>
              </a:r>
              <a:endParaRPr b="1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4"/>
            <p:cNvSpPr/>
            <p:nvPr/>
          </p:nvSpPr>
          <p:spPr>
            <a:xfrm>
              <a:off x="5479128" y="2666264"/>
              <a:ext cx="1945696" cy="427158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4445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adge 3 with solid fill" id="488" name="Google Shape;488;p1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99448" y="2686584"/>
              <a:ext cx="415551" cy="4155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A screenshot of a map&#10;&#10;Description automatically generated" id="489" name="Google Shape;489;p14"/>
          <p:cNvPicPr preferRelativeResize="0"/>
          <p:nvPr/>
        </p:nvPicPr>
        <p:blipFill rotWithShape="1">
          <a:blip r:embed="rId7">
            <a:alphaModFix/>
          </a:blip>
          <a:srcRect b="90356" l="64981" r="22273" t="4515"/>
          <a:stretch/>
        </p:blipFill>
        <p:spPr>
          <a:xfrm>
            <a:off x="4038500" y="4014847"/>
            <a:ext cx="461952" cy="413121"/>
          </a:xfrm>
          <a:prstGeom prst="rect">
            <a:avLst/>
          </a:prstGeom>
          <a:noFill/>
          <a:ln cap="flat" cmpd="sng" w="12700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0" name="Google Shape;490;p14"/>
          <p:cNvSpPr/>
          <p:nvPr/>
        </p:nvSpPr>
        <p:spPr>
          <a:xfrm>
            <a:off x="2112293" y="5110650"/>
            <a:ext cx="1734962" cy="895306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Geotagging dan pengambilan Foto Bangunan</a:t>
            </a:r>
            <a:endParaRPr i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1" name="Google Shape;491;p14"/>
          <p:cNvPicPr preferRelativeResize="0"/>
          <p:nvPr/>
        </p:nvPicPr>
        <p:blipFill rotWithShape="1">
          <a:blip r:embed="rId8">
            <a:alphaModFix/>
          </a:blip>
          <a:srcRect b="89746" l="75795" r="10044" t="4647"/>
          <a:stretch/>
        </p:blipFill>
        <p:spPr>
          <a:xfrm>
            <a:off x="7533289" y="4064759"/>
            <a:ext cx="471815" cy="415197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Diagram&#10;&#10;Description automatically generated" id="492" name="Google Shape;492;p14"/>
          <p:cNvPicPr preferRelativeResize="0"/>
          <p:nvPr/>
        </p:nvPicPr>
        <p:blipFill rotWithShape="1">
          <a:blip r:embed="rId9">
            <a:alphaModFix/>
          </a:blip>
          <a:srcRect b="61021" l="0" r="0" t="4034"/>
          <a:stretch/>
        </p:blipFill>
        <p:spPr>
          <a:xfrm>
            <a:off x="4500452" y="4803423"/>
            <a:ext cx="2173097" cy="1687525"/>
          </a:xfrm>
          <a:prstGeom prst="rect">
            <a:avLst/>
          </a:prstGeom>
          <a:noFill/>
          <a:ln cap="flat" cmpd="sng" w="9525">
            <a:solidFill>
              <a:srgbClr val="0445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3" name="Google Shape;493;p14"/>
          <p:cNvSpPr/>
          <p:nvPr/>
        </p:nvSpPr>
        <p:spPr>
          <a:xfrm>
            <a:off x="8347382" y="5015664"/>
            <a:ext cx="1734962" cy="895306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Geotagging saja</a:t>
            </a:r>
            <a:endParaRPr b="1" i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4" name="Google Shape;494;p14"/>
          <p:cNvCxnSpPr>
            <a:stCxn id="489" idx="3"/>
          </p:cNvCxnSpPr>
          <p:nvPr/>
        </p:nvCxnSpPr>
        <p:spPr>
          <a:xfrm>
            <a:off x="4500452" y="4221408"/>
            <a:ext cx="1368300" cy="657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95" name="Google Shape;495;p14"/>
          <p:cNvCxnSpPr>
            <a:stCxn id="491" idx="1"/>
          </p:cNvCxnSpPr>
          <p:nvPr/>
        </p:nvCxnSpPr>
        <p:spPr>
          <a:xfrm flipH="1">
            <a:off x="6361189" y="4272358"/>
            <a:ext cx="1172100" cy="606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496" name="Google Shape;496;p14"/>
          <p:cNvCxnSpPr>
            <a:stCxn id="482" idx="2"/>
          </p:cNvCxnSpPr>
          <p:nvPr/>
        </p:nvCxnSpPr>
        <p:spPr>
          <a:xfrm>
            <a:off x="2915098" y="4704226"/>
            <a:ext cx="0" cy="311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97" name="Google Shape;497;p14"/>
          <p:cNvCxnSpPr>
            <a:stCxn id="487" idx="2"/>
          </p:cNvCxnSpPr>
          <p:nvPr/>
        </p:nvCxnSpPr>
        <p:spPr>
          <a:xfrm>
            <a:off x="9068700" y="4448526"/>
            <a:ext cx="0" cy="430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98" name="Google Shape;498;p14"/>
          <p:cNvSpPr txBox="1"/>
          <p:nvPr/>
        </p:nvSpPr>
        <p:spPr>
          <a:xfrm>
            <a:off x="5926907" y="5612076"/>
            <a:ext cx="1606382" cy="738664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Tampilan project Aplikasi Wilkerstat Regsosek</a:t>
            </a:r>
            <a:endParaRPr b="1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5"/>
          <p:cNvSpPr/>
          <p:nvPr/>
        </p:nvSpPr>
        <p:spPr>
          <a:xfrm rot="5400000">
            <a:off x="5532700" y="-5575122"/>
            <a:ext cx="1152000" cy="12217400"/>
          </a:xfrm>
          <a:prstGeom prst="rect">
            <a:avLst/>
          </a:prstGeom>
          <a:solidFill>
            <a:srgbClr val="1428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15"/>
          <p:cNvSpPr/>
          <p:nvPr/>
        </p:nvSpPr>
        <p:spPr>
          <a:xfrm>
            <a:off x="10335490" y="6526347"/>
            <a:ext cx="1856510" cy="331616"/>
          </a:xfrm>
          <a:prstGeom prst="rect">
            <a:avLst/>
          </a:prstGeom>
          <a:solidFill>
            <a:srgbClr val="1428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15"/>
          <p:cNvSpPr txBox="1"/>
          <p:nvPr>
            <p:ph idx="12" type="sldNum"/>
          </p:nvPr>
        </p:nvSpPr>
        <p:spPr>
          <a:xfrm>
            <a:off x="11764383" y="6546850"/>
            <a:ext cx="4426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fld id="{00000000-1234-1234-1234-123412341234}" type="slidenum">
              <a:rPr b="1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15"/>
          <p:cNvSpPr txBox="1"/>
          <p:nvPr/>
        </p:nvSpPr>
        <p:spPr>
          <a:xfrm>
            <a:off x="332508" y="152742"/>
            <a:ext cx="11259723" cy="9568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Libre Franklin Medium"/>
              <a:buNone/>
            </a:pPr>
            <a:r>
              <a:rPr lang="en-US" sz="3600">
                <a:solidFill>
                  <a:srgbClr val="FFFFF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Penjelasan Geotagging dan Pengambilan Foto </a:t>
            </a:r>
            <a:r>
              <a:rPr lang="en-US" sz="1800">
                <a:solidFill>
                  <a:srgbClr val="FFFFF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(4)</a:t>
            </a:r>
            <a:endParaRPr b="0" i="0" sz="3600" u="none" cap="none" strike="noStrike">
              <a:solidFill>
                <a:srgbClr val="FFFFFF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descr="Icon&#10;&#10;Description automatically generated" id="508" name="Google Shape;508;p15"/>
          <p:cNvPicPr preferRelativeResize="0"/>
          <p:nvPr/>
        </p:nvPicPr>
        <p:blipFill rotWithShape="1">
          <a:blip r:embed="rId3">
            <a:alphaModFix/>
          </a:blip>
          <a:srcRect b="28053" l="10500" r="12701" t="14175"/>
          <a:stretch/>
        </p:blipFill>
        <p:spPr>
          <a:xfrm>
            <a:off x="98478" y="5706000"/>
            <a:ext cx="1082764" cy="11520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509" name="Google Shape;509;p15"/>
          <p:cNvSpPr txBox="1"/>
          <p:nvPr/>
        </p:nvSpPr>
        <p:spPr>
          <a:xfrm>
            <a:off x="300168" y="1636678"/>
            <a:ext cx="11591663" cy="12872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1" marL="3556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 Medium"/>
              <a:buAutoNum type="arabicPeriod" startAt="4"/>
            </a:pPr>
            <a:r>
              <a:rPr b="1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Kegiatan geotagging dengan atau tanpa pengambilan foto</a:t>
            </a: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dapat dilakukan setelah pendataan tiap keluarga pada bangunan dengan kuesioner </a:t>
            </a:r>
            <a:r>
              <a:rPr b="1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REGSOSEK22-K </a:t>
            </a: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selesai dilakukan (dapat dilakukan saat berpamitan dengan responden).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10" name="Google Shape;510;p15"/>
          <p:cNvSpPr/>
          <p:nvPr/>
        </p:nvSpPr>
        <p:spPr>
          <a:xfrm>
            <a:off x="1181241" y="6526347"/>
            <a:ext cx="9154249" cy="331616"/>
          </a:xfrm>
          <a:prstGeom prst="rect">
            <a:avLst/>
          </a:prstGeom>
          <a:solidFill>
            <a:srgbClr val="0C7B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1" name="Google Shape;511;p15"/>
          <p:cNvGrpSpPr/>
          <p:nvPr/>
        </p:nvGrpSpPr>
        <p:grpSpPr>
          <a:xfrm>
            <a:off x="423377" y="182304"/>
            <a:ext cx="1613007" cy="72000"/>
            <a:chOff x="7698056" y="3528548"/>
            <a:chExt cx="1613007" cy="72000"/>
          </a:xfrm>
        </p:grpSpPr>
        <p:sp>
          <p:nvSpPr>
            <p:cNvPr id="512" name="Google Shape;512;p15"/>
            <p:cNvSpPr/>
            <p:nvPr/>
          </p:nvSpPr>
          <p:spPr>
            <a:xfrm>
              <a:off x="7698056" y="3528548"/>
              <a:ext cx="1428967" cy="72000"/>
            </a:xfrm>
            <a:prstGeom prst="roundRect">
              <a:avLst>
                <a:gd fmla="val 50000" name="adj"/>
              </a:avLst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15"/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fmla="val 50000" name="adj"/>
              </a:avLst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4" name="Google Shape;514;p15"/>
          <p:cNvSpPr/>
          <p:nvPr/>
        </p:nvSpPr>
        <p:spPr>
          <a:xfrm>
            <a:off x="-659757" y="95126"/>
            <a:ext cx="437309" cy="437309"/>
          </a:xfrm>
          <a:prstGeom prst="rect">
            <a:avLst/>
          </a:prstGeom>
          <a:solidFill>
            <a:srgbClr val="142850"/>
          </a:solidFill>
          <a:ln cap="flat" cmpd="sng" w="12700">
            <a:solidFill>
              <a:srgbClr val="1428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15"/>
          <p:cNvSpPr/>
          <p:nvPr/>
        </p:nvSpPr>
        <p:spPr>
          <a:xfrm>
            <a:off x="-659757" y="785127"/>
            <a:ext cx="437309" cy="437309"/>
          </a:xfrm>
          <a:prstGeom prst="rect">
            <a:avLst/>
          </a:prstGeom>
          <a:solidFill>
            <a:srgbClr val="27496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15"/>
          <p:cNvSpPr/>
          <p:nvPr/>
        </p:nvSpPr>
        <p:spPr>
          <a:xfrm>
            <a:off x="-659757" y="1471912"/>
            <a:ext cx="437309" cy="437309"/>
          </a:xfrm>
          <a:prstGeom prst="rect">
            <a:avLst/>
          </a:prstGeom>
          <a:solidFill>
            <a:srgbClr val="0C7B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15"/>
          <p:cNvSpPr/>
          <p:nvPr/>
        </p:nvSpPr>
        <p:spPr>
          <a:xfrm>
            <a:off x="-659757" y="2158697"/>
            <a:ext cx="437309" cy="437309"/>
          </a:xfrm>
          <a:prstGeom prst="rect">
            <a:avLst/>
          </a:prstGeom>
          <a:solidFill>
            <a:srgbClr val="00A8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15"/>
          <p:cNvSpPr/>
          <p:nvPr/>
        </p:nvSpPr>
        <p:spPr>
          <a:xfrm>
            <a:off x="-659757" y="2845482"/>
            <a:ext cx="437309" cy="437309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15"/>
          <p:cNvSpPr/>
          <p:nvPr/>
        </p:nvSpPr>
        <p:spPr>
          <a:xfrm>
            <a:off x="507670" y="3508212"/>
            <a:ext cx="11084561" cy="171311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2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Contoh kasus:</a:t>
            </a:r>
            <a:endParaRPr/>
          </a:p>
          <a:p>
            <a:pPr indent="0" lvl="2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Pada satu bangunan dihuni oleh 3 keluarga. Satu keluarga yang tinggal disana berstatus miskin, sedangkan dua keluarga lainnya berstatus tidak miskin. Dalam hal ini, pada bangunan tersebut dianggap ditinggali oleh keluarga miskin sehingga PPL harus melakukan </a:t>
            </a:r>
            <a:r>
              <a:rPr b="1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geotagging dan pengambilan foto </a:t>
            </a: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bangunan (1 titik bangunan, 1 nomor urut bangunan).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6"/>
          <p:cNvSpPr/>
          <p:nvPr/>
        </p:nvSpPr>
        <p:spPr>
          <a:xfrm rot="5400000">
            <a:off x="5532700" y="-5575122"/>
            <a:ext cx="1152000" cy="12217400"/>
          </a:xfrm>
          <a:prstGeom prst="rect">
            <a:avLst/>
          </a:prstGeom>
          <a:solidFill>
            <a:srgbClr val="1428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16"/>
          <p:cNvSpPr/>
          <p:nvPr/>
        </p:nvSpPr>
        <p:spPr>
          <a:xfrm>
            <a:off x="10335490" y="6526347"/>
            <a:ext cx="1856510" cy="331616"/>
          </a:xfrm>
          <a:prstGeom prst="rect">
            <a:avLst/>
          </a:prstGeom>
          <a:solidFill>
            <a:srgbClr val="1428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16"/>
          <p:cNvSpPr txBox="1"/>
          <p:nvPr>
            <p:ph idx="12" type="sldNum"/>
          </p:nvPr>
        </p:nvSpPr>
        <p:spPr>
          <a:xfrm>
            <a:off x="11764383" y="6546850"/>
            <a:ext cx="4426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fld id="{00000000-1234-1234-1234-123412341234}" type="slidenum">
              <a:rPr b="1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16"/>
          <p:cNvSpPr txBox="1"/>
          <p:nvPr/>
        </p:nvSpPr>
        <p:spPr>
          <a:xfrm>
            <a:off x="332508" y="152742"/>
            <a:ext cx="11259723" cy="9568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Libre Franklin Medium"/>
              <a:buNone/>
            </a:pPr>
            <a:r>
              <a:rPr lang="en-US" sz="3600">
                <a:solidFill>
                  <a:srgbClr val="FFFFF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Penjelasan Geotagging dan Pengambilan Foto </a:t>
            </a:r>
            <a:r>
              <a:rPr lang="en-US" sz="1800">
                <a:solidFill>
                  <a:srgbClr val="FFFFF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(5)</a:t>
            </a:r>
            <a:endParaRPr b="0" i="0" sz="3600" u="none" cap="none" strike="noStrike">
              <a:solidFill>
                <a:srgbClr val="FFFFFF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descr="Icon&#10;&#10;Description automatically generated" id="529" name="Google Shape;529;p16"/>
          <p:cNvPicPr preferRelativeResize="0"/>
          <p:nvPr/>
        </p:nvPicPr>
        <p:blipFill rotWithShape="1">
          <a:blip r:embed="rId3">
            <a:alphaModFix/>
          </a:blip>
          <a:srcRect b="28053" l="10500" r="12701" t="14175"/>
          <a:stretch/>
        </p:blipFill>
        <p:spPr>
          <a:xfrm>
            <a:off x="98478" y="5706000"/>
            <a:ext cx="1082764" cy="11520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530" name="Google Shape;530;p16"/>
          <p:cNvSpPr txBox="1"/>
          <p:nvPr/>
        </p:nvSpPr>
        <p:spPr>
          <a:xfrm>
            <a:off x="5628679" y="1040006"/>
            <a:ext cx="6448007" cy="20056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ibre Franklin Medium"/>
              <a:buAutoNum type="arabicPeriod" startAt="5"/>
            </a:pPr>
            <a:r>
              <a:rPr lang="en-US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Saat PPL melakukan geotagging atau geotagging+foto, PPL harus mengisi </a:t>
            </a:r>
            <a:r>
              <a:rPr b="1" lang="en-US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nomor urut bangunan </a:t>
            </a:r>
            <a:r>
              <a:rPr lang="en-US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pada Aplikasi Wilkerstat sesuai nomor urut bangunan pada kuesioner </a:t>
            </a:r>
            <a:r>
              <a:rPr b="1" lang="en-US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REGSOSEK22-VK1 </a:t>
            </a:r>
            <a:r>
              <a:rPr lang="en-US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atau</a:t>
            </a:r>
            <a:r>
              <a:rPr b="1" lang="en-US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REGSOSEK22-VK2 </a:t>
            </a:r>
            <a:r>
              <a:rPr lang="en-US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Blok V.A atau V.B Kolom 5. </a:t>
            </a:r>
            <a:endParaRPr sz="1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1" name="Google Shape;531;p16"/>
          <p:cNvSpPr/>
          <p:nvPr/>
        </p:nvSpPr>
        <p:spPr>
          <a:xfrm>
            <a:off x="1181241" y="6526347"/>
            <a:ext cx="9154249" cy="331616"/>
          </a:xfrm>
          <a:prstGeom prst="rect">
            <a:avLst/>
          </a:prstGeom>
          <a:solidFill>
            <a:srgbClr val="0C7B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2" name="Google Shape;532;p16"/>
          <p:cNvGrpSpPr/>
          <p:nvPr/>
        </p:nvGrpSpPr>
        <p:grpSpPr>
          <a:xfrm>
            <a:off x="423377" y="182304"/>
            <a:ext cx="1613007" cy="72000"/>
            <a:chOff x="7698056" y="3528548"/>
            <a:chExt cx="1613007" cy="72000"/>
          </a:xfrm>
        </p:grpSpPr>
        <p:sp>
          <p:nvSpPr>
            <p:cNvPr id="533" name="Google Shape;533;p16"/>
            <p:cNvSpPr/>
            <p:nvPr/>
          </p:nvSpPr>
          <p:spPr>
            <a:xfrm>
              <a:off x="7698056" y="3528548"/>
              <a:ext cx="1428967" cy="72000"/>
            </a:xfrm>
            <a:prstGeom prst="roundRect">
              <a:avLst>
                <a:gd fmla="val 50000" name="adj"/>
              </a:avLst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fmla="val 50000" name="adj"/>
              </a:avLst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5" name="Google Shape;535;p16"/>
          <p:cNvSpPr/>
          <p:nvPr/>
        </p:nvSpPr>
        <p:spPr>
          <a:xfrm>
            <a:off x="-659757" y="95126"/>
            <a:ext cx="437309" cy="437309"/>
          </a:xfrm>
          <a:prstGeom prst="rect">
            <a:avLst/>
          </a:prstGeom>
          <a:solidFill>
            <a:srgbClr val="142850"/>
          </a:solidFill>
          <a:ln cap="flat" cmpd="sng" w="12700">
            <a:solidFill>
              <a:srgbClr val="1428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16"/>
          <p:cNvSpPr/>
          <p:nvPr/>
        </p:nvSpPr>
        <p:spPr>
          <a:xfrm>
            <a:off x="-659757" y="785127"/>
            <a:ext cx="437309" cy="437309"/>
          </a:xfrm>
          <a:prstGeom prst="rect">
            <a:avLst/>
          </a:prstGeom>
          <a:solidFill>
            <a:srgbClr val="27496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6"/>
          <p:cNvSpPr/>
          <p:nvPr/>
        </p:nvSpPr>
        <p:spPr>
          <a:xfrm>
            <a:off x="-659757" y="1471912"/>
            <a:ext cx="437309" cy="437309"/>
          </a:xfrm>
          <a:prstGeom prst="rect">
            <a:avLst/>
          </a:prstGeom>
          <a:solidFill>
            <a:srgbClr val="0C7B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16"/>
          <p:cNvSpPr/>
          <p:nvPr/>
        </p:nvSpPr>
        <p:spPr>
          <a:xfrm>
            <a:off x="-659757" y="2158697"/>
            <a:ext cx="437309" cy="437309"/>
          </a:xfrm>
          <a:prstGeom prst="rect">
            <a:avLst/>
          </a:prstGeom>
          <a:solidFill>
            <a:srgbClr val="00A8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16"/>
          <p:cNvSpPr/>
          <p:nvPr/>
        </p:nvSpPr>
        <p:spPr>
          <a:xfrm>
            <a:off x="-659757" y="2845482"/>
            <a:ext cx="437309" cy="437309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0" name="Google Shape;540;p16"/>
          <p:cNvGrpSpPr/>
          <p:nvPr/>
        </p:nvGrpSpPr>
        <p:grpSpPr>
          <a:xfrm>
            <a:off x="290653" y="1487171"/>
            <a:ext cx="5312902" cy="2165573"/>
            <a:chOff x="1852344" y="1987963"/>
            <a:chExt cx="5670958" cy="2311519"/>
          </a:xfrm>
        </p:grpSpPr>
        <p:grpSp>
          <p:nvGrpSpPr>
            <p:cNvPr id="541" name="Google Shape;541;p16"/>
            <p:cNvGrpSpPr/>
            <p:nvPr/>
          </p:nvGrpSpPr>
          <p:grpSpPr>
            <a:xfrm>
              <a:off x="1852344" y="1987963"/>
              <a:ext cx="5670958" cy="2311519"/>
              <a:chOff x="1571192" y="2127031"/>
              <a:chExt cx="5670958" cy="2311519"/>
            </a:xfrm>
          </p:grpSpPr>
          <p:grpSp>
            <p:nvGrpSpPr>
              <p:cNvPr id="542" name="Google Shape;542;p16"/>
              <p:cNvGrpSpPr/>
              <p:nvPr/>
            </p:nvGrpSpPr>
            <p:grpSpPr>
              <a:xfrm>
                <a:off x="1571192" y="2127031"/>
                <a:ext cx="5670958" cy="2311519"/>
                <a:chOff x="6365656" y="3951181"/>
                <a:chExt cx="5670958" cy="2311519"/>
              </a:xfrm>
            </p:grpSpPr>
            <p:pic>
              <p:nvPicPr>
                <p:cNvPr id="543" name="Google Shape;543;p16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6365656" y="3951181"/>
                  <a:ext cx="5620039" cy="2311519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sp>
              <p:nvSpPr>
                <p:cNvPr id="544" name="Google Shape;544;p16"/>
                <p:cNvSpPr/>
                <p:nvPr/>
              </p:nvSpPr>
              <p:spPr>
                <a:xfrm>
                  <a:off x="11490991" y="5016401"/>
                  <a:ext cx="335348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√</a:t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5" name="Google Shape;545;p16"/>
                <p:cNvSpPr/>
                <p:nvPr/>
              </p:nvSpPr>
              <p:spPr>
                <a:xfrm>
                  <a:off x="11685531" y="5433312"/>
                  <a:ext cx="335348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√</a:t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6" name="Google Shape;546;p16"/>
                <p:cNvSpPr/>
                <p:nvPr/>
              </p:nvSpPr>
              <p:spPr>
                <a:xfrm>
                  <a:off x="11701266" y="5802644"/>
                  <a:ext cx="335348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solidFill>
                        <a:schemeClr val="dk1"/>
                      </a:solidFill>
                      <a:latin typeface="Quattrocento Sans"/>
                      <a:ea typeface="Quattrocento Sans"/>
                      <a:cs typeface="Quattrocento Sans"/>
                      <a:sym typeface="Quattrocento Sans"/>
                    </a:rPr>
                    <a:t>√</a:t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47" name="Google Shape;547;p16"/>
              <p:cNvSpPr txBox="1"/>
              <p:nvPr/>
            </p:nvSpPr>
            <p:spPr>
              <a:xfrm>
                <a:off x="5698495" y="3205105"/>
                <a:ext cx="30168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548;p16"/>
              <p:cNvSpPr txBox="1"/>
              <p:nvPr/>
            </p:nvSpPr>
            <p:spPr>
              <a:xfrm>
                <a:off x="5702081" y="3622881"/>
                <a:ext cx="30168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549;p16"/>
              <p:cNvSpPr txBox="1"/>
              <p:nvPr/>
            </p:nvSpPr>
            <p:spPr>
              <a:xfrm>
                <a:off x="5712942" y="3971293"/>
                <a:ext cx="30168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6"/>
              <p:cNvSpPr txBox="1"/>
              <p:nvPr/>
            </p:nvSpPr>
            <p:spPr>
              <a:xfrm>
                <a:off x="6169456" y="3223731"/>
                <a:ext cx="30168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16"/>
              <p:cNvSpPr txBox="1"/>
              <p:nvPr/>
            </p:nvSpPr>
            <p:spPr>
              <a:xfrm>
                <a:off x="6167830" y="3577161"/>
                <a:ext cx="30168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p16"/>
              <p:cNvSpPr txBox="1"/>
              <p:nvPr/>
            </p:nvSpPr>
            <p:spPr>
              <a:xfrm>
                <a:off x="6167830" y="3969350"/>
                <a:ext cx="30168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6"/>
              <p:cNvSpPr txBox="1"/>
              <p:nvPr/>
            </p:nvSpPr>
            <p:spPr>
              <a:xfrm>
                <a:off x="5222882" y="3196299"/>
                <a:ext cx="30168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6"/>
              <p:cNvSpPr txBox="1"/>
              <p:nvPr/>
            </p:nvSpPr>
            <p:spPr>
              <a:xfrm>
                <a:off x="5224599" y="3599575"/>
                <a:ext cx="30168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6"/>
              <p:cNvSpPr txBox="1"/>
              <p:nvPr/>
            </p:nvSpPr>
            <p:spPr>
              <a:xfrm>
                <a:off x="5222882" y="3967475"/>
                <a:ext cx="30168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6" name="Google Shape;556;p16"/>
            <p:cNvSpPr/>
            <p:nvPr/>
          </p:nvSpPr>
          <p:spPr>
            <a:xfrm>
              <a:off x="5994094" y="3064136"/>
              <a:ext cx="301686" cy="1235346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7" name="Google Shape;557;p16"/>
          <p:cNvSpPr txBox="1"/>
          <p:nvPr/>
        </p:nvSpPr>
        <p:spPr>
          <a:xfrm>
            <a:off x="846306" y="4047692"/>
            <a:ext cx="7597087" cy="21182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 Medium"/>
              <a:buAutoNum type="arabicPeriod" startAt="6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Pada Aplikasi Wilkerstat, isikan </a:t>
            </a:r>
            <a:r>
              <a:rPr b="1"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Nama Kepala Keluarga </a:t>
            </a: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yang menghuni bangunan tersebut. </a:t>
            </a:r>
            <a:endParaRPr/>
          </a:p>
          <a:p>
            <a:pPr indent="-285750" lvl="0" marL="642938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Jika dalam satu bangunan terdapat lebih dari satu keluarga maka isikan </a:t>
            </a:r>
            <a:r>
              <a:rPr b="1"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salah satu nama kepala keluarga</a:t>
            </a: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  <a:endParaRPr/>
          </a:p>
          <a:p>
            <a:pPr indent="-285750" lvl="0" marL="642938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Isikan </a:t>
            </a:r>
            <a:r>
              <a:rPr b="1"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jumlah keluarga </a:t>
            </a: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yang tinggal </a:t>
            </a:r>
            <a:r>
              <a:rPr b="1"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dalam bangunan</a:t>
            </a: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</a:t>
            </a:r>
            <a:endParaRPr/>
          </a:p>
        </p:txBody>
      </p:sp>
      <p:pic>
        <p:nvPicPr>
          <p:cNvPr id="558" name="Google Shape;55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04747" y="2629399"/>
            <a:ext cx="3025899" cy="40977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559" name="Google Shape;559;p16"/>
          <p:cNvSpPr txBox="1"/>
          <p:nvPr/>
        </p:nvSpPr>
        <p:spPr>
          <a:xfrm>
            <a:off x="290653" y="1153146"/>
            <a:ext cx="5281679" cy="375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Contoh: Satu bangunan yang dihuni oleh 3 keluarga.</a:t>
            </a:r>
            <a:endParaRPr/>
          </a:p>
        </p:txBody>
      </p:sp>
      <p:sp>
        <p:nvSpPr>
          <p:cNvPr id="560" name="Google Shape;560;p16"/>
          <p:cNvSpPr/>
          <p:nvPr/>
        </p:nvSpPr>
        <p:spPr>
          <a:xfrm>
            <a:off x="663916" y="2485135"/>
            <a:ext cx="1738815" cy="1082614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1" name="Google Shape;561;p16"/>
          <p:cNvGrpSpPr/>
          <p:nvPr/>
        </p:nvGrpSpPr>
        <p:grpSpPr>
          <a:xfrm>
            <a:off x="4453537" y="3092182"/>
            <a:ext cx="7310846" cy="1482015"/>
            <a:chOff x="4453537" y="2996485"/>
            <a:chExt cx="7310846" cy="1482015"/>
          </a:xfrm>
        </p:grpSpPr>
        <p:sp>
          <p:nvSpPr>
            <p:cNvPr id="562" name="Google Shape;562;p16"/>
            <p:cNvSpPr/>
            <p:nvPr/>
          </p:nvSpPr>
          <p:spPr>
            <a:xfrm>
              <a:off x="8850738" y="3531557"/>
              <a:ext cx="2911932" cy="400348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16"/>
            <p:cNvSpPr/>
            <p:nvPr/>
          </p:nvSpPr>
          <p:spPr>
            <a:xfrm>
              <a:off x="8850738" y="3982341"/>
              <a:ext cx="2911932" cy="496159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16"/>
            <p:cNvSpPr/>
            <p:nvPr/>
          </p:nvSpPr>
          <p:spPr>
            <a:xfrm>
              <a:off x="8852451" y="2996485"/>
              <a:ext cx="2911932" cy="496159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65" name="Google Shape;565;p16"/>
            <p:cNvCxnSpPr/>
            <p:nvPr/>
          </p:nvCxnSpPr>
          <p:spPr>
            <a:xfrm>
              <a:off x="4453537" y="3275228"/>
              <a:ext cx="4398914" cy="5568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cxnSp>
        <p:nvCxnSpPr>
          <p:cNvPr id="566" name="Google Shape;566;p16"/>
          <p:cNvCxnSpPr/>
          <p:nvPr/>
        </p:nvCxnSpPr>
        <p:spPr>
          <a:xfrm>
            <a:off x="2402731" y="3111506"/>
            <a:ext cx="6447900" cy="708900"/>
          </a:xfrm>
          <a:prstGeom prst="bentConnector3">
            <a:avLst>
              <a:gd fmla="val 16207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17"/>
          <p:cNvGrpSpPr/>
          <p:nvPr/>
        </p:nvGrpSpPr>
        <p:grpSpPr>
          <a:xfrm>
            <a:off x="9043226" y="1474010"/>
            <a:ext cx="2966409" cy="4607499"/>
            <a:chOff x="9043226" y="1474010"/>
            <a:chExt cx="2966409" cy="4607499"/>
          </a:xfrm>
        </p:grpSpPr>
        <p:pic>
          <p:nvPicPr>
            <p:cNvPr descr="Graphical user interface, application, chat or text message&#10;&#10;Description automatically generated" id="573" name="Google Shape;573;p17"/>
            <p:cNvPicPr preferRelativeResize="0"/>
            <p:nvPr/>
          </p:nvPicPr>
          <p:blipFill rotWithShape="1">
            <a:blip r:embed="rId3">
              <a:alphaModFix/>
            </a:blip>
            <a:srcRect b="25333" l="0" r="0" t="4771"/>
            <a:stretch/>
          </p:blipFill>
          <p:spPr>
            <a:xfrm>
              <a:off x="9043226" y="1474010"/>
              <a:ext cx="2966409" cy="4607499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</p:pic>
        <p:pic>
          <p:nvPicPr>
            <p:cNvPr descr="A picture containing tree, outdoor, building, house&#10;&#10;Description automatically generated" id="574" name="Google Shape;574;p17"/>
            <p:cNvPicPr preferRelativeResize="0"/>
            <p:nvPr/>
          </p:nvPicPr>
          <p:blipFill rotWithShape="1">
            <a:blip r:embed="rId4">
              <a:alphaModFix/>
            </a:blip>
            <a:srcRect b="0" l="12802" r="7822" t="0"/>
            <a:stretch/>
          </p:blipFill>
          <p:spPr>
            <a:xfrm>
              <a:off x="9102766" y="3655201"/>
              <a:ext cx="580750" cy="5382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outdoor, grass, sky, building&#10;&#10;Description automatically generated" id="575" name="Google Shape;575;p17"/>
            <p:cNvPicPr preferRelativeResize="0"/>
            <p:nvPr/>
          </p:nvPicPr>
          <p:blipFill rotWithShape="1">
            <a:blip r:embed="rId5">
              <a:alphaModFix/>
            </a:blip>
            <a:srcRect b="0" l="6787" r="14196" t="-6"/>
            <a:stretch/>
          </p:blipFill>
          <p:spPr>
            <a:xfrm>
              <a:off x="9111796" y="4466134"/>
              <a:ext cx="580751" cy="55141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6" name="Google Shape;576;p17"/>
          <p:cNvSpPr/>
          <p:nvPr/>
        </p:nvSpPr>
        <p:spPr>
          <a:xfrm rot="5400000">
            <a:off x="5532700" y="-5575122"/>
            <a:ext cx="1152000" cy="12217400"/>
          </a:xfrm>
          <a:prstGeom prst="rect">
            <a:avLst/>
          </a:prstGeom>
          <a:solidFill>
            <a:srgbClr val="1428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17"/>
          <p:cNvSpPr/>
          <p:nvPr/>
        </p:nvSpPr>
        <p:spPr>
          <a:xfrm>
            <a:off x="10335490" y="6526347"/>
            <a:ext cx="1856510" cy="331616"/>
          </a:xfrm>
          <a:prstGeom prst="rect">
            <a:avLst/>
          </a:prstGeom>
          <a:solidFill>
            <a:srgbClr val="1428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17"/>
          <p:cNvSpPr txBox="1"/>
          <p:nvPr>
            <p:ph idx="12" type="sldNum"/>
          </p:nvPr>
        </p:nvSpPr>
        <p:spPr>
          <a:xfrm>
            <a:off x="11764383" y="6546850"/>
            <a:ext cx="4426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fld id="{00000000-1234-1234-1234-123412341234}" type="slidenum">
              <a:rPr b="1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17"/>
          <p:cNvSpPr txBox="1"/>
          <p:nvPr/>
        </p:nvSpPr>
        <p:spPr>
          <a:xfrm>
            <a:off x="332508" y="152742"/>
            <a:ext cx="11259723" cy="9568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Libre Franklin Medium"/>
              <a:buNone/>
            </a:pPr>
            <a:r>
              <a:rPr lang="en-US" sz="3600">
                <a:solidFill>
                  <a:srgbClr val="FFFFF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Penjelasan Geotagging dan Pengambilan Foto </a:t>
            </a:r>
            <a:r>
              <a:rPr lang="en-US" sz="1800">
                <a:solidFill>
                  <a:srgbClr val="FFFFF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(6)</a:t>
            </a:r>
            <a:endParaRPr b="0" i="0" sz="1800" u="none" cap="none" strike="noStrike">
              <a:solidFill>
                <a:srgbClr val="FFFFFF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descr="Icon&#10;&#10;Description automatically generated" id="580" name="Google Shape;580;p17"/>
          <p:cNvPicPr preferRelativeResize="0"/>
          <p:nvPr/>
        </p:nvPicPr>
        <p:blipFill rotWithShape="1">
          <a:blip r:embed="rId6">
            <a:alphaModFix/>
          </a:blip>
          <a:srcRect b="28053" l="10500" r="12701" t="14175"/>
          <a:stretch/>
        </p:blipFill>
        <p:spPr>
          <a:xfrm>
            <a:off x="98478" y="5706000"/>
            <a:ext cx="1082764" cy="11520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581" name="Google Shape;581;p17"/>
          <p:cNvSpPr txBox="1"/>
          <p:nvPr/>
        </p:nvSpPr>
        <p:spPr>
          <a:xfrm>
            <a:off x="268901" y="1189676"/>
            <a:ext cx="8623346" cy="12872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 Medium"/>
              <a:buAutoNum type="arabicPeriod" startAt="6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Setiap hasil Geotagging yang telah diunggah/di-</a:t>
            </a:r>
            <a:r>
              <a:rPr i="1"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upload</a:t>
            </a: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akan mendapatkan 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361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ID Landmark Wilkerstat </a:t>
            </a: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yang selanjutnya digunakan untuk mengisi rincian </a:t>
            </a:r>
            <a:r>
              <a:rPr b="1"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113 Blok I REGSOSEK22-K.</a:t>
            </a:r>
            <a:endParaRPr b="1"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2" name="Google Shape;582;p17"/>
          <p:cNvSpPr/>
          <p:nvPr/>
        </p:nvSpPr>
        <p:spPr>
          <a:xfrm>
            <a:off x="1181241" y="6526347"/>
            <a:ext cx="9154249" cy="331616"/>
          </a:xfrm>
          <a:prstGeom prst="rect">
            <a:avLst/>
          </a:prstGeom>
          <a:solidFill>
            <a:srgbClr val="0C7B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3" name="Google Shape;583;p17"/>
          <p:cNvGrpSpPr/>
          <p:nvPr/>
        </p:nvGrpSpPr>
        <p:grpSpPr>
          <a:xfrm>
            <a:off x="423377" y="182304"/>
            <a:ext cx="1613007" cy="72000"/>
            <a:chOff x="7698056" y="3528548"/>
            <a:chExt cx="1613007" cy="72000"/>
          </a:xfrm>
        </p:grpSpPr>
        <p:sp>
          <p:nvSpPr>
            <p:cNvPr id="584" name="Google Shape;584;p17"/>
            <p:cNvSpPr/>
            <p:nvPr/>
          </p:nvSpPr>
          <p:spPr>
            <a:xfrm>
              <a:off x="7698056" y="3528548"/>
              <a:ext cx="1428967" cy="72000"/>
            </a:xfrm>
            <a:prstGeom prst="roundRect">
              <a:avLst>
                <a:gd fmla="val 50000" name="adj"/>
              </a:avLst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7"/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fmla="val 50000" name="adj"/>
              </a:avLst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6" name="Google Shape;586;p17"/>
          <p:cNvSpPr/>
          <p:nvPr/>
        </p:nvSpPr>
        <p:spPr>
          <a:xfrm>
            <a:off x="-659757" y="95126"/>
            <a:ext cx="437309" cy="437309"/>
          </a:xfrm>
          <a:prstGeom prst="rect">
            <a:avLst/>
          </a:prstGeom>
          <a:solidFill>
            <a:srgbClr val="142850"/>
          </a:solidFill>
          <a:ln cap="flat" cmpd="sng" w="12700">
            <a:solidFill>
              <a:srgbClr val="1428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17"/>
          <p:cNvSpPr/>
          <p:nvPr/>
        </p:nvSpPr>
        <p:spPr>
          <a:xfrm>
            <a:off x="-659757" y="785127"/>
            <a:ext cx="437309" cy="437309"/>
          </a:xfrm>
          <a:prstGeom prst="rect">
            <a:avLst/>
          </a:prstGeom>
          <a:solidFill>
            <a:srgbClr val="27496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17"/>
          <p:cNvSpPr/>
          <p:nvPr/>
        </p:nvSpPr>
        <p:spPr>
          <a:xfrm>
            <a:off x="-659757" y="1471912"/>
            <a:ext cx="437309" cy="437309"/>
          </a:xfrm>
          <a:prstGeom prst="rect">
            <a:avLst/>
          </a:prstGeom>
          <a:solidFill>
            <a:srgbClr val="0C7B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17"/>
          <p:cNvSpPr/>
          <p:nvPr/>
        </p:nvSpPr>
        <p:spPr>
          <a:xfrm>
            <a:off x="-659757" y="2158697"/>
            <a:ext cx="437309" cy="437309"/>
          </a:xfrm>
          <a:prstGeom prst="rect">
            <a:avLst/>
          </a:prstGeom>
          <a:solidFill>
            <a:srgbClr val="00A8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17"/>
          <p:cNvSpPr/>
          <p:nvPr/>
        </p:nvSpPr>
        <p:spPr>
          <a:xfrm>
            <a:off x="-659757" y="2845482"/>
            <a:ext cx="437309" cy="437309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1" name="Google Shape;591;p17"/>
          <p:cNvGrpSpPr/>
          <p:nvPr/>
        </p:nvGrpSpPr>
        <p:grpSpPr>
          <a:xfrm>
            <a:off x="1264947" y="2511278"/>
            <a:ext cx="6984997" cy="3858157"/>
            <a:chOff x="1264947" y="2415581"/>
            <a:chExt cx="6984997" cy="3858157"/>
          </a:xfrm>
        </p:grpSpPr>
        <p:pic>
          <p:nvPicPr>
            <p:cNvPr id="592" name="Google Shape;592;p1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264947" y="2415581"/>
              <a:ext cx="6940205" cy="3858157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</p:pic>
        <p:sp>
          <p:nvSpPr>
            <p:cNvPr id="593" name="Google Shape;593;p17"/>
            <p:cNvSpPr txBox="1"/>
            <p:nvPr/>
          </p:nvSpPr>
          <p:spPr>
            <a:xfrm>
              <a:off x="4192462" y="3830682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17"/>
            <p:cNvSpPr txBox="1"/>
            <p:nvPr/>
          </p:nvSpPr>
          <p:spPr>
            <a:xfrm>
              <a:off x="4439316" y="3830682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17"/>
            <p:cNvSpPr txBox="1"/>
            <p:nvPr/>
          </p:nvSpPr>
          <p:spPr>
            <a:xfrm>
              <a:off x="4189217" y="4129000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17"/>
            <p:cNvSpPr txBox="1"/>
            <p:nvPr/>
          </p:nvSpPr>
          <p:spPr>
            <a:xfrm>
              <a:off x="4436071" y="4129000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17"/>
            <p:cNvSpPr txBox="1"/>
            <p:nvPr/>
          </p:nvSpPr>
          <p:spPr>
            <a:xfrm>
              <a:off x="4195701" y="4437042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17"/>
            <p:cNvSpPr txBox="1"/>
            <p:nvPr/>
          </p:nvSpPr>
          <p:spPr>
            <a:xfrm>
              <a:off x="4442555" y="4437042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 txBox="1"/>
            <p:nvPr/>
          </p:nvSpPr>
          <p:spPr>
            <a:xfrm>
              <a:off x="3939536" y="4443524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 txBox="1"/>
            <p:nvPr/>
          </p:nvSpPr>
          <p:spPr>
            <a:xfrm>
              <a:off x="4202184" y="4735361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 txBox="1"/>
            <p:nvPr/>
          </p:nvSpPr>
          <p:spPr>
            <a:xfrm>
              <a:off x="4449038" y="4735361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 txBox="1"/>
            <p:nvPr/>
          </p:nvSpPr>
          <p:spPr>
            <a:xfrm>
              <a:off x="3946019" y="4741843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 txBox="1"/>
            <p:nvPr/>
          </p:nvSpPr>
          <p:spPr>
            <a:xfrm>
              <a:off x="3128897" y="5053130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 txBox="1"/>
            <p:nvPr/>
          </p:nvSpPr>
          <p:spPr>
            <a:xfrm>
              <a:off x="3375751" y="5053130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 txBox="1"/>
            <p:nvPr/>
          </p:nvSpPr>
          <p:spPr>
            <a:xfrm>
              <a:off x="2892188" y="5049884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 txBox="1"/>
            <p:nvPr/>
          </p:nvSpPr>
          <p:spPr>
            <a:xfrm>
              <a:off x="2642936" y="5049884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 txBox="1"/>
            <p:nvPr/>
          </p:nvSpPr>
          <p:spPr>
            <a:xfrm>
              <a:off x="4189636" y="5049886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 txBox="1"/>
            <p:nvPr/>
          </p:nvSpPr>
          <p:spPr>
            <a:xfrm>
              <a:off x="4439313" y="5056370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 txBox="1"/>
            <p:nvPr/>
          </p:nvSpPr>
          <p:spPr>
            <a:xfrm>
              <a:off x="3113103" y="5375218"/>
              <a:ext cx="129381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RT 002 RW 001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 txBox="1"/>
            <p:nvPr/>
          </p:nvSpPr>
          <p:spPr>
            <a:xfrm>
              <a:off x="6750701" y="3821223"/>
              <a:ext cx="89293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SUBAGYO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 txBox="1"/>
            <p:nvPr/>
          </p:nvSpPr>
          <p:spPr>
            <a:xfrm>
              <a:off x="2958835" y="5682995"/>
              <a:ext cx="140775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JL. KEBON JERUK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 txBox="1"/>
            <p:nvPr/>
          </p:nvSpPr>
          <p:spPr>
            <a:xfrm>
              <a:off x="7869448" y="4131571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 txBox="1"/>
            <p:nvPr/>
          </p:nvSpPr>
          <p:spPr>
            <a:xfrm>
              <a:off x="7875932" y="4420161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 txBox="1"/>
            <p:nvPr/>
          </p:nvSpPr>
          <p:spPr>
            <a:xfrm>
              <a:off x="7862960" y="4728857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 txBox="1"/>
            <p:nvPr/>
          </p:nvSpPr>
          <p:spPr>
            <a:xfrm>
              <a:off x="7875932" y="5038257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 txBox="1"/>
            <p:nvPr/>
          </p:nvSpPr>
          <p:spPr>
            <a:xfrm>
              <a:off x="6480967" y="5663539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 txBox="1"/>
            <p:nvPr/>
          </p:nvSpPr>
          <p:spPr>
            <a:xfrm>
              <a:off x="6766733" y="5663539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 txBox="1"/>
            <p:nvPr/>
          </p:nvSpPr>
          <p:spPr>
            <a:xfrm>
              <a:off x="6205346" y="5660293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 txBox="1"/>
            <p:nvPr/>
          </p:nvSpPr>
          <p:spPr>
            <a:xfrm>
              <a:off x="5936638" y="5660293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17"/>
            <p:cNvSpPr txBox="1"/>
            <p:nvPr/>
          </p:nvSpPr>
          <p:spPr>
            <a:xfrm>
              <a:off x="7591236" y="5659239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17"/>
            <p:cNvSpPr txBox="1"/>
            <p:nvPr/>
          </p:nvSpPr>
          <p:spPr>
            <a:xfrm>
              <a:off x="7877002" y="5659239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17"/>
            <p:cNvSpPr txBox="1"/>
            <p:nvPr/>
          </p:nvSpPr>
          <p:spPr>
            <a:xfrm>
              <a:off x="7315615" y="5655993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17"/>
            <p:cNvSpPr txBox="1"/>
            <p:nvPr/>
          </p:nvSpPr>
          <p:spPr>
            <a:xfrm>
              <a:off x="7046907" y="5655993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17"/>
            <p:cNvSpPr txBox="1"/>
            <p:nvPr/>
          </p:nvSpPr>
          <p:spPr>
            <a:xfrm>
              <a:off x="6497177" y="5952125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17"/>
            <p:cNvSpPr txBox="1"/>
            <p:nvPr/>
          </p:nvSpPr>
          <p:spPr>
            <a:xfrm>
              <a:off x="6782943" y="5952125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17"/>
            <p:cNvSpPr txBox="1"/>
            <p:nvPr/>
          </p:nvSpPr>
          <p:spPr>
            <a:xfrm>
              <a:off x="6221556" y="5948879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17"/>
            <p:cNvSpPr txBox="1"/>
            <p:nvPr/>
          </p:nvSpPr>
          <p:spPr>
            <a:xfrm>
              <a:off x="5952848" y="5948879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17"/>
            <p:cNvSpPr txBox="1"/>
            <p:nvPr/>
          </p:nvSpPr>
          <p:spPr>
            <a:xfrm>
              <a:off x="7607446" y="5947825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17"/>
            <p:cNvSpPr txBox="1"/>
            <p:nvPr/>
          </p:nvSpPr>
          <p:spPr>
            <a:xfrm>
              <a:off x="7893212" y="5947825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17"/>
            <p:cNvSpPr txBox="1"/>
            <p:nvPr/>
          </p:nvSpPr>
          <p:spPr>
            <a:xfrm>
              <a:off x="7331825" y="5944579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17"/>
            <p:cNvSpPr txBox="1"/>
            <p:nvPr/>
          </p:nvSpPr>
          <p:spPr>
            <a:xfrm>
              <a:off x="7063117" y="5944579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17"/>
            <p:cNvSpPr txBox="1"/>
            <p:nvPr/>
          </p:nvSpPr>
          <p:spPr>
            <a:xfrm>
              <a:off x="7124226" y="5368919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b="1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17"/>
            <p:cNvSpPr txBox="1"/>
            <p:nvPr/>
          </p:nvSpPr>
          <p:spPr>
            <a:xfrm>
              <a:off x="7371080" y="5368919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b="1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17"/>
            <p:cNvSpPr txBox="1"/>
            <p:nvPr/>
          </p:nvSpPr>
          <p:spPr>
            <a:xfrm>
              <a:off x="6887517" y="5365673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b="1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17"/>
            <p:cNvSpPr txBox="1"/>
            <p:nvPr/>
          </p:nvSpPr>
          <p:spPr>
            <a:xfrm>
              <a:off x="6638265" y="5365673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1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17"/>
            <p:cNvSpPr txBox="1"/>
            <p:nvPr/>
          </p:nvSpPr>
          <p:spPr>
            <a:xfrm>
              <a:off x="7620589" y="5374940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1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17"/>
            <p:cNvSpPr txBox="1"/>
            <p:nvPr/>
          </p:nvSpPr>
          <p:spPr>
            <a:xfrm>
              <a:off x="7870776" y="5368469"/>
              <a:ext cx="27603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b="1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17"/>
            <p:cNvSpPr/>
            <p:nvPr/>
          </p:nvSpPr>
          <p:spPr>
            <a:xfrm>
              <a:off x="4640391" y="5341004"/>
              <a:ext cx="3609553" cy="350966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9" name="Google Shape;639;p17"/>
          <p:cNvSpPr/>
          <p:nvPr/>
        </p:nvSpPr>
        <p:spPr>
          <a:xfrm>
            <a:off x="9743055" y="3813966"/>
            <a:ext cx="828513" cy="168121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0" name="Google Shape;640;p17"/>
          <p:cNvCxnSpPr>
            <a:stCxn id="639" idx="1"/>
            <a:endCxn id="638" idx="3"/>
          </p:cNvCxnSpPr>
          <p:nvPr/>
        </p:nvCxnSpPr>
        <p:spPr>
          <a:xfrm flipH="1">
            <a:off x="8249955" y="3898027"/>
            <a:ext cx="1493100" cy="1714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8"/>
          <p:cNvSpPr/>
          <p:nvPr/>
        </p:nvSpPr>
        <p:spPr>
          <a:xfrm rot="5400000">
            <a:off x="5532700" y="-5575122"/>
            <a:ext cx="1152000" cy="12217400"/>
          </a:xfrm>
          <a:prstGeom prst="rect">
            <a:avLst/>
          </a:prstGeom>
          <a:solidFill>
            <a:srgbClr val="1428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18"/>
          <p:cNvSpPr/>
          <p:nvPr/>
        </p:nvSpPr>
        <p:spPr>
          <a:xfrm>
            <a:off x="10335490" y="6526347"/>
            <a:ext cx="1856510" cy="331616"/>
          </a:xfrm>
          <a:prstGeom prst="rect">
            <a:avLst/>
          </a:prstGeom>
          <a:solidFill>
            <a:srgbClr val="1428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8" name="Google Shape;648;p18"/>
          <p:cNvGrpSpPr/>
          <p:nvPr/>
        </p:nvGrpSpPr>
        <p:grpSpPr>
          <a:xfrm>
            <a:off x="423377" y="182304"/>
            <a:ext cx="1613007" cy="72000"/>
            <a:chOff x="7698056" y="3528548"/>
            <a:chExt cx="1613007" cy="72000"/>
          </a:xfrm>
        </p:grpSpPr>
        <p:sp>
          <p:nvSpPr>
            <p:cNvPr id="649" name="Google Shape;649;p18"/>
            <p:cNvSpPr/>
            <p:nvPr/>
          </p:nvSpPr>
          <p:spPr>
            <a:xfrm>
              <a:off x="7698056" y="3528548"/>
              <a:ext cx="1428967" cy="72000"/>
            </a:xfrm>
            <a:prstGeom prst="roundRect">
              <a:avLst>
                <a:gd fmla="val 50000" name="adj"/>
              </a:avLst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18"/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fmla="val 50000" name="adj"/>
              </a:avLst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1" name="Google Shape;651;p18"/>
          <p:cNvSpPr txBox="1"/>
          <p:nvPr>
            <p:ph idx="12" type="sldNum"/>
          </p:nvPr>
        </p:nvSpPr>
        <p:spPr>
          <a:xfrm>
            <a:off x="11764383" y="6546850"/>
            <a:ext cx="4426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fld id="{00000000-1234-1234-1234-123412341234}" type="slidenum">
              <a:rPr b="1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18"/>
          <p:cNvSpPr txBox="1"/>
          <p:nvPr/>
        </p:nvSpPr>
        <p:spPr>
          <a:xfrm>
            <a:off x="332508" y="152742"/>
            <a:ext cx="11259723" cy="9568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Libre Franklin Medium"/>
              <a:buNone/>
            </a:pPr>
            <a:r>
              <a:rPr lang="en-US" sz="3600">
                <a:solidFill>
                  <a:srgbClr val="FFFFF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Alur Geotagging dan Pengambilan Foto</a:t>
            </a:r>
            <a:endParaRPr b="0" i="0" sz="3600" u="none" cap="none" strike="noStrike">
              <a:solidFill>
                <a:srgbClr val="FFFFFF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descr="Icon&#10;&#10;Description automatically generated" id="653" name="Google Shape;653;p18"/>
          <p:cNvPicPr preferRelativeResize="0"/>
          <p:nvPr/>
        </p:nvPicPr>
        <p:blipFill rotWithShape="1">
          <a:blip r:embed="rId3">
            <a:alphaModFix/>
          </a:blip>
          <a:srcRect b="28053" l="10500" r="12701" t="14175"/>
          <a:stretch/>
        </p:blipFill>
        <p:spPr>
          <a:xfrm>
            <a:off x="98478" y="5706000"/>
            <a:ext cx="1082764" cy="11520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654" name="Google Shape;654;p18"/>
          <p:cNvSpPr/>
          <p:nvPr/>
        </p:nvSpPr>
        <p:spPr>
          <a:xfrm>
            <a:off x="194553" y="1118648"/>
            <a:ext cx="2977876" cy="461980"/>
          </a:xfrm>
          <a:prstGeom prst="roundRect">
            <a:avLst>
              <a:gd fmla="val 16667" name="adj"/>
            </a:avLst>
          </a:prstGeom>
          <a:solidFill>
            <a:srgbClr val="04445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Admin Wilkerstat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Kabupaten/Kota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18"/>
          <p:cNvSpPr/>
          <p:nvPr/>
        </p:nvSpPr>
        <p:spPr>
          <a:xfrm>
            <a:off x="252920" y="1676991"/>
            <a:ext cx="1599423" cy="150582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04445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 Wilkerstat </a:t>
            </a:r>
            <a:r>
              <a:rPr b="1"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Membuat Token </a:t>
            </a: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 Web Wilkerstat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18"/>
          <p:cNvSpPr/>
          <p:nvPr/>
        </p:nvSpPr>
        <p:spPr>
          <a:xfrm>
            <a:off x="1431479" y="3331836"/>
            <a:ext cx="1599423" cy="150582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04445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 </a:t>
            </a:r>
            <a:r>
              <a:rPr b="1"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membagikan token </a:t>
            </a: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kepada PPL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18"/>
          <p:cNvSpPr/>
          <p:nvPr/>
        </p:nvSpPr>
        <p:spPr>
          <a:xfrm>
            <a:off x="3172429" y="1118083"/>
            <a:ext cx="6446551" cy="462544"/>
          </a:xfrm>
          <a:prstGeom prst="roundRect">
            <a:avLst>
              <a:gd fmla="val 16667" name="adj"/>
            </a:avLst>
          </a:prstGeom>
          <a:solidFill>
            <a:srgbClr val="04445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Petugas Pendataan Lapangan (PPL)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18"/>
          <p:cNvSpPr/>
          <p:nvPr/>
        </p:nvSpPr>
        <p:spPr>
          <a:xfrm>
            <a:off x="9618980" y="1130082"/>
            <a:ext cx="2504926" cy="450544"/>
          </a:xfrm>
          <a:prstGeom prst="roundRect">
            <a:avLst>
              <a:gd fmla="val 16667" name="adj"/>
            </a:avLst>
          </a:prstGeom>
          <a:solidFill>
            <a:srgbClr val="04445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Petugas Pengawas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Lapangan (PML)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18"/>
          <p:cNvSpPr/>
          <p:nvPr/>
        </p:nvSpPr>
        <p:spPr>
          <a:xfrm>
            <a:off x="3463142" y="1669508"/>
            <a:ext cx="1738778" cy="150582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04445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PPL </a:t>
            </a:r>
            <a:r>
              <a:rPr b="1"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Meng-install </a:t>
            </a: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aplikasi dan melakukan </a:t>
            </a:r>
            <a:r>
              <a:rPr b="1"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 perangkat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18"/>
          <p:cNvSpPr/>
          <p:nvPr/>
        </p:nvSpPr>
        <p:spPr>
          <a:xfrm>
            <a:off x="5636522" y="1678257"/>
            <a:ext cx="1738778" cy="150582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04445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PPL melakukan </a:t>
            </a:r>
            <a:r>
              <a:rPr b="1"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Registrasi Akun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18"/>
          <p:cNvSpPr/>
          <p:nvPr/>
        </p:nvSpPr>
        <p:spPr>
          <a:xfrm>
            <a:off x="7737890" y="1676991"/>
            <a:ext cx="1738778" cy="150582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04445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PPL melakukan </a:t>
            </a:r>
            <a:r>
              <a:rPr b="1"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Login ke Aplikasi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18"/>
          <p:cNvSpPr/>
          <p:nvPr/>
        </p:nvSpPr>
        <p:spPr>
          <a:xfrm>
            <a:off x="5656696" y="3340342"/>
            <a:ext cx="1718603" cy="150582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04445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PPL mengisi </a:t>
            </a:r>
            <a:r>
              <a:rPr b="1"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kuesioner REGSOSEK22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-VK1/VK2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18"/>
          <p:cNvSpPr/>
          <p:nvPr/>
        </p:nvSpPr>
        <p:spPr>
          <a:xfrm>
            <a:off x="7737890" y="3344254"/>
            <a:ext cx="1738778" cy="150582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04445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PPL membuat </a:t>
            </a:r>
            <a:r>
              <a:rPr b="1"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tiap SLS/SubSLS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18"/>
          <p:cNvSpPr/>
          <p:nvPr/>
        </p:nvSpPr>
        <p:spPr>
          <a:xfrm>
            <a:off x="3463142" y="3340342"/>
            <a:ext cx="1738778" cy="150582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04445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PPL melakukan mekanisme geotagging sesuai Status Tingkat Kesejahteraan keluarga pada </a:t>
            </a:r>
            <a:r>
              <a:rPr b="1"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REGSOSEK22-VK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18"/>
          <p:cNvSpPr/>
          <p:nvPr/>
        </p:nvSpPr>
        <p:spPr>
          <a:xfrm>
            <a:off x="3463142" y="5011176"/>
            <a:ext cx="1738778" cy="150582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04445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PPL melengkapi isian </a:t>
            </a:r>
            <a:r>
              <a:rPr b="1"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Informasi Landmark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18"/>
          <p:cNvSpPr/>
          <p:nvPr/>
        </p:nvSpPr>
        <p:spPr>
          <a:xfrm>
            <a:off x="5656697" y="5011176"/>
            <a:ext cx="1718602" cy="150582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04445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PPL </a:t>
            </a:r>
            <a:r>
              <a:rPr b="1"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mengunggah</a:t>
            </a: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hasil geotagging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18"/>
          <p:cNvSpPr/>
          <p:nvPr/>
        </p:nvSpPr>
        <p:spPr>
          <a:xfrm>
            <a:off x="7732722" y="5011458"/>
            <a:ext cx="1738777" cy="150582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04445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PPL </a:t>
            </a:r>
            <a:r>
              <a:rPr b="1"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menyalin #ID  Wilkerstat </a:t>
            </a: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 R.113 </a:t>
            </a:r>
            <a:r>
              <a:rPr b="1"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REGSOSEK22-K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18"/>
          <p:cNvSpPr/>
          <p:nvPr/>
        </p:nvSpPr>
        <p:spPr>
          <a:xfrm>
            <a:off x="10128713" y="3304159"/>
            <a:ext cx="1738778" cy="150582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rgbClr val="044458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PML </a:t>
            </a:r>
            <a:r>
              <a:rPr b="1"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memeriksa hasil </a:t>
            </a: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geotagging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18"/>
          <p:cNvSpPr/>
          <p:nvPr/>
        </p:nvSpPr>
        <p:spPr>
          <a:xfrm>
            <a:off x="1181241" y="6526347"/>
            <a:ext cx="9154249" cy="331616"/>
          </a:xfrm>
          <a:prstGeom prst="rect">
            <a:avLst/>
          </a:prstGeom>
          <a:solidFill>
            <a:srgbClr val="0C7B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0" name="Google Shape;670;p18"/>
          <p:cNvCxnSpPr>
            <a:stCxn id="655" idx="2"/>
            <a:endCxn id="656" idx="1"/>
          </p:cNvCxnSpPr>
          <p:nvPr/>
        </p:nvCxnSpPr>
        <p:spPr>
          <a:xfrm flipH="1" rot="-5400000">
            <a:off x="791182" y="3444261"/>
            <a:ext cx="901800" cy="378900"/>
          </a:xfrm>
          <a:prstGeom prst="bentConnector2">
            <a:avLst/>
          </a:prstGeom>
          <a:noFill/>
          <a:ln cap="flat" cmpd="sng" w="127000">
            <a:solidFill>
              <a:srgbClr val="C00000">
                <a:alpha val="4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71" name="Google Shape;671;p18"/>
          <p:cNvCxnSpPr>
            <a:stCxn id="656" idx="0"/>
            <a:endCxn id="659" idx="1"/>
          </p:cNvCxnSpPr>
          <p:nvPr/>
        </p:nvCxnSpPr>
        <p:spPr>
          <a:xfrm rot="-5400000">
            <a:off x="2392591" y="2261136"/>
            <a:ext cx="909300" cy="1232100"/>
          </a:xfrm>
          <a:prstGeom prst="bentConnector2">
            <a:avLst/>
          </a:prstGeom>
          <a:noFill/>
          <a:ln cap="flat" cmpd="sng" w="127000">
            <a:solidFill>
              <a:srgbClr val="C00000">
                <a:alpha val="4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72" name="Google Shape;672;p18"/>
          <p:cNvCxnSpPr>
            <a:stCxn id="659" idx="3"/>
            <a:endCxn id="660" idx="1"/>
          </p:cNvCxnSpPr>
          <p:nvPr/>
        </p:nvCxnSpPr>
        <p:spPr>
          <a:xfrm>
            <a:off x="5201920" y="2422418"/>
            <a:ext cx="434700" cy="8700"/>
          </a:xfrm>
          <a:prstGeom prst="straightConnector1">
            <a:avLst/>
          </a:prstGeom>
          <a:noFill/>
          <a:ln cap="flat" cmpd="sng" w="127000">
            <a:solidFill>
              <a:srgbClr val="C00000">
                <a:alpha val="4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73" name="Google Shape;673;p18"/>
          <p:cNvCxnSpPr>
            <a:stCxn id="660" idx="3"/>
            <a:endCxn id="661" idx="1"/>
          </p:cNvCxnSpPr>
          <p:nvPr/>
        </p:nvCxnSpPr>
        <p:spPr>
          <a:xfrm flipH="1" rot="10800000">
            <a:off x="7375300" y="2429967"/>
            <a:ext cx="362700" cy="1200"/>
          </a:xfrm>
          <a:prstGeom prst="straightConnector1">
            <a:avLst/>
          </a:prstGeom>
          <a:noFill/>
          <a:ln cap="flat" cmpd="sng" w="127000">
            <a:solidFill>
              <a:srgbClr val="C00000">
                <a:alpha val="4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74" name="Google Shape;674;p18"/>
          <p:cNvCxnSpPr>
            <a:stCxn id="661" idx="3"/>
            <a:endCxn id="663" idx="3"/>
          </p:cNvCxnSpPr>
          <p:nvPr/>
        </p:nvCxnSpPr>
        <p:spPr>
          <a:xfrm>
            <a:off x="9476668" y="2429901"/>
            <a:ext cx="600" cy="1667400"/>
          </a:xfrm>
          <a:prstGeom prst="bentConnector3">
            <a:avLst>
              <a:gd fmla="val 36406667" name="adj1"/>
            </a:avLst>
          </a:prstGeom>
          <a:noFill/>
          <a:ln cap="flat" cmpd="sng" w="127000">
            <a:solidFill>
              <a:srgbClr val="C00000">
                <a:alpha val="4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75" name="Google Shape;675;p18"/>
          <p:cNvCxnSpPr>
            <a:stCxn id="663" idx="1"/>
            <a:endCxn id="662" idx="3"/>
          </p:cNvCxnSpPr>
          <p:nvPr/>
        </p:nvCxnSpPr>
        <p:spPr>
          <a:xfrm rot="10800000">
            <a:off x="7375190" y="4093264"/>
            <a:ext cx="362700" cy="3900"/>
          </a:xfrm>
          <a:prstGeom prst="straightConnector1">
            <a:avLst/>
          </a:prstGeom>
          <a:noFill/>
          <a:ln cap="flat" cmpd="sng" w="127000">
            <a:solidFill>
              <a:srgbClr val="C00000">
                <a:alpha val="4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76" name="Google Shape;676;p18"/>
          <p:cNvCxnSpPr>
            <a:stCxn id="662" idx="1"/>
            <a:endCxn id="664" idx="3"/>
          </p:cNvCxnSpPr>
          <p:nvPr/>
        </p:nvCxnSpPr>
        <p:spPr>
          <a:xfrm rot="10800000">
            <a:off x="5201896" y="4093252"/>
            <a:ext cx="454800" cy="0"/>
          </a:xfrm>
          <a:prstGeom prst="straightConnector1">
            <a:avLst/>
          </a:prstGeom>
          <a:noFill/>
          <a:ln cap="flat" cmpd="sng" w="127000">
            <a:solidFill>
              <a:srgbClr val="C00000">
                <a:alpha val="4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77" name="Google Shape;677;p18"/>
          <p:cNvCxnSpPr>
            <a:stCxn id="664" idx="1"/>
            <a:endCxn id="665" idx="1"/>
          </p:cNvCxnSpPr>
          <p:nvPr/>
        </p:nvCxnSpPr>
        <p:spPr>
          <a:xfrm>
            <a:off x="3463142" y="4093252"/>
            <a:ext cx="600" cy="1670700"/>
          </a:xfrm>
          <a:prstGeom prst="bentConnector3">
            <a:avLst>
              <a:gd fmla="val -35983333" name="adj1"/>
            </a:avLst>
          </a:prstGeom>
          <a:noFill/>
          <a:ln cap="flat" cmpd="sng" w="127000">
            <a:solidFill>
              <a:srgbClr val="C00000">
                <a:alpha val="4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78" name="Google Shape;678;p18"/>
          <p:cNvCxnSpPr>
            <a:stCxn id="665" idx="3"/>
            <a:endCxn id="666" idx="1"/>
          </p:cNvCxnSpPr>
          <p:nvPr/>
        </p:nvCxnSpPr>
        <p:spPr>
          <a:xfrm>
            <a:off x="5201920" y="5764086"/>
            <a:ext cx="454800" cy="0"/>
          </a:xfrm>
          <a:prstGeom prst="straightConnector1">
            <a:avLst/>
          </a:prstGeom>
          <a:noFill/>
          <a:ln cap="flat" cmpd="sng" w="127000">
            <a:solidFill>
              <a:srgbClr val="C00000">
                <a:alpha val="4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79" name="Google Shape;679;p18"/>
          <p:cNvCxnSpPr>
            <a:stCxn id="666" idx="3"/>
            <a:endCxn id="667" idx="1"/>
          </p:cNvCxnSpPr>
          <p:nvPr/>
        </p:nvCxnSpPr>
        <p:spPr>
          <a:xfrm>
            <a:off x="7375299" y="5764086"/>
            <a:ext cx="357300" cy="300"/>
          </a:xfrm>
          <a:prstGeom prst="straightConnector1">
            <a:avLst/>
          </a:prstGeom>
          <a:noFill/>
          <a:ln cap="flat" cmpd="sng" w="127000">
            <a:solidFill>
              <a:srgbClr val="C00000">
                <a:alpha val="4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80" name="Google Shape;680;p18"/>
          <p:cNvCxnSpPr>
            <a:stCxn id="667" idx="3"/>
            <a:endCxn id="668" idx="2"/>
          </p:cNvCxnSpPr>
          <p:nvPr/>
        </p:nvCxnSpPr>
        <p:spPr>
          <a:xfrm flipH="1" rot="10800000">
            <a:off x="9471499" y="4810068"/>
            <a:ext cx="1526700" cy="954300"/>
          </a:xfrm>
          <a:prstGeom prst="bentConnector2">
            <a:avLst/>
          </a:prstGeom>
          <a:noFill/>
          <a:ln cap="flat" cmpd="sng" w="127000">
            <a:solidFill>
              <a:srgbClr val="C00000">
                <a:alpha val="49803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1" name="Google Shape;681;p18"/>
          <p:cNvSpPr/>
          <p:nvPr/>
        </p:nvSpPr>
        <p:spPr>
          <a:xfrm>
            <a:off x="9657080" y="1580626"/>
            <a:ext cx="2530922" cy="4945684"/>
          </a:xfrm>
          <a:prstGeom prst="rect">
            <a:avLst/>
          </a:prstGeom>
          <a:solidFill>
            <a:srgbClr val="D8D8D8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18"/>
          <p:cNvSpPr/>
          <p:nvPr/>
        </p:nvSpPr>
        <p:spPr>
          <a:xfrm>
            <a:off x="35443" y="1589132"/>
            <a:ext cx="3178612" cy="4799722"/>
          </a:xfrm>
          <a:prstGeom prst="rect">
            <a:avLst/>
          </a:prstGeom>
          <a:solidFill>
            <a:srgbClr val="D8D8D8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9"/>
          <p:cNvSpPr/>
          <p:nvPr/>
        </p:nvSpPr>
        <p:spPr>
          <a:xfrm>
            <a:off x="0" y="0"/>
            <a:ext cx="2027441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8" name="Google Shape;688;p19"/>
          <p:cNvPicPr preferRelativeResize="0"/>
          <p:nvPr/>
        </p:nvPicPr>
        <p:blipFill rotWithShape="1">
          <a:blip r:embed="rId3">
            <a:alphaModFix/>
          </a:blip>
          <a:srcRect b="0" l="0" r="0" t="13252"/>
          <a:stretch/>
        </p:blipFill>
        <p:spPr>
          <a:xfrm>
            <a:off x="1645788" y="0"/>
            <a:ext cx="10551613" cy="686573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92A2"/>
              </a:gs>
              <a:gs pos="17000">
                <a:srgbClr val="0192A2"/>
              </a:gs>
              <a:gs pos="85000">
                <a:srgbClr val="0192A2">
                  <a:alpha val="20000"/>
                </a:srgbClr>
              </a:gs>
              <a:gs pos="100000">
                <a:srgbClr val="0192A2">
                  <a:alpha val="2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0" name="Google Shape;69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48727" y="261241"/>
            <a:ext cx="1063818" cy="468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15482" y="146902"/>
            <a:ext cx="1063818" cy="582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63585" y="5768375"/>
            <a:ext cx="3552727" cy="120335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19"/>
          <p:cNvSpPr txBox="1"/>
          <p:nvPr/>
        </p:nvSpPr>
        <p:spPr>
          <a:xfrm>
            <a:off x="5401" y="6611814"/>
            <a:ext cx="1381965" cy="253916"/>
          </a:xfrm>
          <a:prstGeom prst="rect">
            <a:avLst/>
          </a:prstGeom>
          <a:solidFill>
            <a:schemeClr val="lt1">
              <a:alpha val="16862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</a:pPr>
            <a:r>
              <a:rPr b="0" i="1" lang="en-US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Foto oleh </a:t>
            </a:r>
            <a:r>
              <a:rPr b="1" i="1" lang="en-US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Humas BPS</a:t>
            </a:r>
            <a:endParaRPr b="0" i="1" sz="10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19"/>
          <p:cNvSpPr txBox="1"/>
          <p:nvPr/>
        </p:nvSpPr>
        <p:spPr>
          <a:xfrm>
            <a:off x="701517" y="2009874"/>
            <a:ext cx="9154044" cy="9838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Panduan Penggunaan Aplikasi WILKERSTAT</a:t>
            </a:r>
            <a:endParaRPr/>
          </a:p>
        </p:txBody>
      </p:sp>
      <p:pic>
        <p:nvPicPr>
          <p:cNvPr id="695" name="Google Shape;695;p19"/>
          <p:cNvPicPr preferRelativeResize="0"/>
          <p:nvPr/>
        </p:nvPicPr>
        <p:blipFill rotWithShape="1">
          <a:blip r:embed="rId7">
            <a:alphaModFix/>
          </a:blip>
          <a:srcRect b="33141" l="12496" r="10465" t="34114"/>
          <a:stretch/>
        </p:blipFill>
        <p:spPr>
          <a:xfrm>
            <a:off x="7497339" y="194742"/>
            <a:ext cx="1999920" cy="6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19"/>
          <p:cNvSpPr txBox="1"/>
          <p:nvPr/>
        </p:nvSpPr>
        <p:spPr>
          <a:xfrm>
            <a:off x="722772" y="2803851"/>
            <a:ext cx="524114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C93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Pendataan Awal REGSOSEK</a:t>
            </a:r>
            <a:endParaRPr/>
          </a:p>
        </p:txBody>
      </p:sp>
      <p:sp>
        <p:nvSpPr>
          <p:cNvPr id="697" name="Google Shape;697;p19"/>
          <p:cNvSpPr/>
          <p:nvPr/>
        </p:nvSpPr>
        <p:spPr>
          <a:xfrm>
            <a:off x="754724" y="1462531"/>
            <a:ext cx="876148" cy="854688"/>
          </a:xfrm>
          <a:prstGeom prst="roundRect">
            <a:avLst>
              <a:gd fmla="val 16667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19"/>
          <p:cNvSpPr txBox="1"/>
          <p:nvPr/>
        </p:nvSpPr>
        <p:spPr>
          <a:xfrm>
            <a:off x="539105" y="1611486"/>
            <a:ext cx="1307388" cy="584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7496D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03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"/>
          <p:cNvSpPr txBox="1"/>
          <p:nvPr>
            <p:ph idx="12" type="sldNum"/>
          </p:nvPr>
        </p:nvSpPr>
        <p:spPr>
          <a:xfrm>
            <a:off x="9334423" y="646568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AEABAB"/>
                </a:solidFill>
              </a:rPr>
              <a:t>‹#›</a:t>
            </a:fld>
            <a:endParaRPr>
              <a:solidFill>
                <a:srgbClr val="AEABAB"/>
              </a:solidFill>
            </a:endParaRPr>
          </a:p>
        </p:txBody>
      </p:sp>
      <p:grpSp>
        <p:nvGrpSpPr>
          <p:cNvPr id="59" name="Google Shape;59;p2"/>
          <p:cNvGrpSpPr/>
          <p:nvPr/>
        </p:nvGrpSpPr>
        <p:grpSpPr>
          <a:xfrm>
            <a:off x="6453668" y="2628456"/>
            <a:ext cx="6481708" cy="966788"/>
            <a:chOff x="6453668" y="1072983"/>
            <a:chExt cx="6481708" cy="966788"/>
          </a:xfrm>
        </p:grpSpPr>
        <p:sp>
          <p:nvSpPr>
            <p:cNvPr id="60" name="Google Shape;60;p2"/>
            <p:cNvSpPr txBox="1"/>
            <p:nvPr/>
          </p:nvSpPr>
          <p:spPr>
            <a:xfrm>
              <a:off x="7728970" y="1252670"/>
              <a:ext cx="3864215" cy="5035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50" lIns="121900" spcFirstLastPara="1" rIns="121900" wrap="square" tIns="60950">
              <a:norm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92A2"/>
                </a:buClr>
                <a:buSzPts val="1800"/>
                <a:buFont typeface="Arial"/>
                <a:buNone/>
              </a:pPr>
              <a:r>
                <a:rPr b="1" i="0" lang="en-US" sz="2200">
                  <a:solidFill>
                    <a:srgbClr val="0192A2"/>
                  </a:solidFill>
                  <a:latin typeface="Signika Negative"/>
                  <a:ea typeface="Signika Negative"/>
                  <a:cs typeface="Signika Negative"/>
                  <a:sym typeface="Signika Negative"/>
                </a:rPr>
                <a:t>Penggunaan Peta Wilkerstat</a:t>
              </a:r>
              <a:endParaRPr b="1" i="0" sz="2200">
                <a:solidFill>
                  <a:srgbClr val="0192A2"/>
                </a:solidFill>
                <a:latin typeface="Signika Negative"/>
                <a:ea typeface="Signika Negative"/>
                <a:cs typeface="Signika Negative"/>
                <a:sym typeface="Signika Negative"/>
              </a:endParaRPr>
            </a:p>
          </p:txBody>
        </p:sp>
        <p:grpSp>
          <p:nvGrpSpPr>
            <p:cNvPr id="61" name="Google Shape;61;p2"/>
            <p:cNvGrpSpPr/>
            <p:nvPr/>
          </p:nvGrpSpPr>
          <p:grpSpPr>
            <a:xfrm>
              <a:off x="6453668" y="1072983"/>
              <a:ext cx="1307388" cy="854688"/>
              <a:chOff x="6542733" y="1090221"/>
              <a:chExt cx="853664" cy="558072"/>
            </a:xfrm>
          </p:grpSpPr>
          <p:sp>
            <p:nvSpPr>
              <p:cNvPr id="62" name="Google Shape;62;p2"/>
              <p:cNvSpPr/>
              <p:nvPr/>
            </p:nvSpPr>
            <p:spPr>
              <a:xfrm>
                <a:off x="6683522" y="1090221"/>
                <a:ext cx="572084" cy="558072"/>
              </a:xfrm>
              <a:prstGeom prst="roundRect">
                <a:avLst>
                  <a:gd fmla="val 16667" name="adj"/>
                </a:avLst>
              </a:prstGeom>
              <a:solidFill>
                <a:srgbClr val="0192A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2"/>
              <p:cNvSpPr txBox="1"/>
              <p:nvPr/>
            </p:nvSpPr>
            <p:spPr>
              <a:xfrm>
                <a:off x="6542733" y="1187482"/>
                <a:ext cx="853664" cy="381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200">
                    <a:solidFill>
                      <a:srgbClr val="FFFFFF"/>
                    </a:solidFill>
                    <a:latin typeface="Oswald SemiBold"/>
                    <a:ea typeface="Oswald SemiBold"/>
                    <a:cs typeface="Oswald SemiBold"/>
                    <a:sym typeface="Oswald SemiBold"/>
                  </a:rPr>
                  <a:t>01</a:t>
                </a:r>
                <a:endParaRPr/>
              </a:p>
            </p:txBody>
          </p:sp>
        </p:grpSp>
        <p:cxnSp>
          <p:nvCxnSpPr>
            <p:cNvPr id="64" name="Google Shape;64;p2"/>
            <p:cNvCxnSpPr/>
            <p:nvPr/>
          </p:nvCxnSpPr>
          <p:spPr>
            <a:xfrm>
              <a:off x="6668336" y="2039771"/>
              <a:ext cx="6267040" cy="0"/>
            </a:xfrm>
            <a:prstGeom prst="straightConnector1">
              <a:avLst/>
            </a:prstGeom>
            <a:noFill/>
            <a:ln cap="flat" cmpd="sng" w="12700">
              <a:solidFill>
                <a:srgbClr val="CDCDCD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65" name="Google Shape;65;p2"/>
          <p:cNvGrpSpPr/>
          <p:nvPr/>
        </p:nvGrpSpPr>
        <p:grpSpPr>
          <a:xfrm>
            <a:off x="6454619" y="3997828"/>
            <a:ext cx="6480757" cy="953078"/>
            <a:chOff x="6454619" y="2701149"/>
            <a:chExt cx="6480757" cy="953078"/>
          </a:xfrm>
        </p:grpSpPr>
        <p:grpSp>
          <p:nvGrpSpPr>
            <p:cNvPr id="66" name="Google Shape;66;p2"/>
            <p:cNvGrpSpPr/>
            <p:nvPr/>
          </p:nvGrpSpPr>
          <p:grpSpPr>
            <a:xfrm>
              <a:off x="6454619" y="2701149"/>
              <a:ext cx="1307388" cy="854688"/>
              <a:chOff x="6542733" y="2530204"/>
              <a:chExt cx="853664" cy="558072"/>
            </a:xfrm>
          </p:grpSpPr>
          <p:sp>
            <p:nvSpPr>
              <p:cNvPr id="67" name="Google Shape;67;p2"/>
              <p:cNvSpPr/>
              <p:nvPr/>
            </p:nvSpPr>
            <p:spPr>
              <a:xfrm>
                <a:off x="6683522" y="2530204"/>
                <a:ext cx="572084" cy="558072"/>
              </a:xfrm>
              <a:prstGeom prst="roundRect">
                <a:avLst>
                  <a:gd fmla="val 16667" name="adj"/>
                </a:avLst>
              </a:prstGeom>
              <a:solidFill>
                <a:srgbClr val="0192A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2"/>
              <p:cNvSpPr txBox="1"/>
              <p:nvPr/>
            </p:nvSpPr>
            <p:spPr>
              <a:xfrm>
                <a:off x="6542733" y="2621964"/>
                <a:ext cx="853664" cy="381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200">
                    <a:solidFill>
                      <a:srgbClr val="FFFFFF"/>
                    </a:solidFill>
                    <a:latin typeface="Oswald SemiBold"/>
                    <a:ea typeface="Oswald SemiBold"/>
                    <a:cs typeface="Oswald SemiBold"/>
                    <a:sym typeface="Oswald SemiBold"/>
                  </a:rPr>
                  <a:t>02</a:t>
                </a:r>
                <a:endParaRPr/>
              </a:p>
            </p:txBody>
          </p:sp>
        </p:grpSp>
        <p:cxnSp>
          <p:nvCxnSpPr>
            <p:cNvPr id="69" name="Google Shape;69;p2"/>
            <p:cNvCxnSpPr/>
            <p:nvPr/>
          </p:nvCxnSpPr>
          <p:spPr>
            <a:xfrm>
              <a:off x="6668336" y="3654227"/>
              <a:ext cx="6267040" cy="0"/>
            </a:xfrm>
            <a:prstGeom prst="straightConnector1">
              <a:avLst/>
            </a:prstGeom>
            <a:noFill/>
            <a:ln cap="flat" cmpd="sng" w="12700">
              <a:solidFill>
                <a:srgbClr val="CDCDCD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70" name="Google Shape;70;p2"/>
            <p:cNvSpPr txBox="1"/>
            <p:nvPr/>
          </p:nvSpPr>
          <p:spPr>
            <a:xfrm>
              <a:off x="7678191" y="2701366"/>
              <a:ext cx="4435345" cy="9236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92A2"/>
                </a:buClr>
                <a:buSzPts val="1800"/>
                <a:buFont typeface="Arial"/>
                <a:buNone/>
              </a:pPr>
              <a:r>
                <a:rPr b="1" i="0" lang="en-US" sz="2200">
                  <a:solidFill>
                    <a:srgbClr val="0192A2"/>
                  </a:solidFill>
                  <a:latin typeface="Signika Negative"/>
                  <a:ea typeface="Signika Negative"/>
                  <a:cs typeface="Signika Negative"/>
                  <a:sym typeface="Signika Negative"/>
                </a:rPr>
                <a:t>Mekanisme Geotagging </a:t>
              </a:r>
              <a:endParaRPr/>
            </a:p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92A2"/>
                </a:buClr>
                <a:buSzPts val="1800"/>
                <a:buFont typeface="Arial"/>
                <a:buNone/>
              </a:pPr>
              <a:r>
                <a:rPr b="1" i="0" lang="en-US" sz="2200">
                  <a:solidFill>
                    <a:srgbClr val="0192A2"/>
                  </a:solidFill>
                  <a:latin typeface="Signika Negative"/>
                  <a:ea typeface="Signika Negative"/>
                  <a:cs typeface="Signika Negative"/>
                  <a:sym typeface="Signika Negative"/>
                </a:rPr>
                <a:t>Bangunan Tempat Tinggal</a:t>
              </a:r>
              <a:endParaRPr b="1" i="0" sz="2200">
                <a:solidFill>
                  <a:srgbClr val="0192A2"/>
                </a:solidFill>
                <a:latin typeface="Signika Negative"/>
                <a:ea typeface="Signika Negative"/>
                <a:cs typeface="Signika Negative"/>
                <a:sym typeface="Signika Negative"/>
              </a:endParaRPr>
            </a:p>
          </p:txBody>
        </p:sp>
      </p:grpSp>
      <p:pic>
        <p:nvPicPr>
          <p:cNvPr descr="A picture containing ground, outdoor&#10;&#10;Description automatically generated" id="71" name="Google Shape;7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4" y="0"/>
            <a:ext cx="593985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2"/>
          <p:cNvSpPr/>
          <p:nvPr/>
        </p:nvSpPr>
        <p:spPr>
          <a:xfrm>
            <a:off x="0" y="0"/>
            <a:ext cx="5942563" cy="6858000"/>
          </a:xfrm>
          <a:prstGeom prst="rect">
            <a:avLst/>
          </a:prstGeom>
          <a:gradFill>
            <a:gsLst>
              <a:gs pos="0">
                <a:srgbClr val="142850"/>
              </a:gs>
              <a:gs pos="27000">
                <a:srgbClr val="017F8D">
                  <a:alpha val="65882"/>
                </a:srgbClr>
              </a:gs>
              <a:gs pos="71000">
                <a:srgbClr val="00A8CC">
                  <a:alpha val="0"/>
                </a:srgbClr>
              </a:gs>
              <a:gs pos="100000">
                <a:srgbClr val="00A8CC">
                  <a:alpha val="0"/>
                </a:srgbClr>
              </a:gs>
            </a:gsLst>
            <a:lin ang="189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"/>
          <p:cNvSpPr txBox="1"/>
          <p:nvPr/>
        </p:nvSpPr>
        <p:spPr>
          <a:xfrm>
            <a:off x="367532" y="5290287"/>
            <a:ext cx="2852738" cy="935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ignika Negative"/>
              <a:buNone/>
            </a:pPr>
            <a:r>
              <a:rPr b="1" lang="en-US" sz="4400">
                <a:solidFill>
                  <a:schemeClr val="lt1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Outline</a:t>
            </a:r>
            <a:endParaRPr b="1" sz="4400">
              <a:solidFill>
                <a:schemeClr val="lt1"/>
              </a:solidFill>
              <a:latin typeface="Signika Negative"/>
              <a:ea typeface="Signika Negative"/>
              <a:cs typeface="Signika Negative"/>
              <a:sym typeface="Signika Negative"/>
            </a:endParaRPr>
          </a:p>
        </p:txBody>
      </p:sp>
      <p:grpSp>
        <p:nvGrpSpPr>
          <p:cNvPr id="74" name="Google Shape;74;p2"/>
          <p:cNvGrpSpPr/>
          <p:nvPr/>
        </p:nvGrpSpPr>
        <p:grpSpPr>
          <a:xfrm rot="10800000">
            <a:off x="530233" y="6225324"/>
            <a:ext cx="1368781" cy="172385"/>
            <a:chOff x="7325756" y="6126083"/>
            <a:chExt cx="812214" cy="102290"/>
          </a:xfrm>
        </p:grpSpPr>
        <p:sp>
          <p:nvSpPr>
            <p:cNvPr id="75" name="Google Shape;75;p2"/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solidFill>
              <a:srgbClr val="017A8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solidFill>
              <a:srgbClr val="01C9D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solidFill>
              <a:srgbClr val="0192A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solidFill>
              <a:srgbClr val="01A5B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solidFill>
              <a:srgbClr val="01B7C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" name="Google Shape;80;p2"/>
          <p:cNvGrpSpPr/>
          <p:nvPr/>
        </p:nvGrpSpPr>
        <p:grpSpPr>
          <a:xfrm>
            <a:off x="6456547" y="5400289"/>
            <a:ext cx="6480757" cy="953078"/>
            <a:chOff x="6454619" y="2701149"/>
            <a:chExt cx="6480757" cy="953078"/>
          </a:xfrm>
        </p:grpSpPr>
        <p:grpSp>
          <p:nvGrpSpPr>
            <p:cNvPr id="81" name="Google Shape;81;p2"/>
            <p:cNvGrpSpPr/>
            <p:nvPr/>
          </p:nvGrpSpPr>
          <p:grpSpPr>
            <a:xfrm>
              <a:off x="6454619" y="2701149"/>
              <a:ext cx="1307388" cy="854688"/>
              <a:chOff x="6542733" y="2530204"/>
              <a:chExt cx="853664" cy="558072"/>
            </a:xfrm>
          </p:grpSpPr>
          <p:sp>
            <p:nvSpPr>
              <p:cNvPr id="82" name="Google Shape;82;p2"/>
              <p:cNvSpPr/>
              <p:nvPr/>
            </p:nvSpPr>
            <p:spPr>
              <a:xfrm>
                <a:off x="6683522" y="2530204"/>
                <a:ext cx="572084" cy="558072"/>
              </a:xfrm>
              <a:prstGeom prst="roundRect">
                <a:avLst>
                  <a:gd fmla="val 16667" name="adj"/>
                </a:avLst>
              </a:prstGeom>
              <a:solidFill>
                <a:srgbClr val="0192A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2"/>
              <p:cNvSpPr txBox="1"/>
              <p:nvPr/>
            </p:nvSpPr>
            <p:spPr>
              <a:xfrm>
                <a:off x="6542733" y="2621964"/>
                <a:ext cx="853664" cy="3818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200">
                    <a:solidFill>
                      <a:srgbClr val="FFFFFF"/>
                    </a:solidFill>
                    <a:latin typeface="Oswald SemiBold"/>
                    <a:ea typeface="Oswald SemiBold"/>
                    <a:cs typeface="Oswald SemiBold"/>
                    <a:sym typeface="Oswald SemiBold"/>
                  </a:rPr>
                  <a:t>03</a:t>
                </a:r>
                <a:endParaRPr/>
              </a:p>
            </p:txBody>
          </p:sp>
        </p:grpSp>
        <p:cxnSp>
          <p:nvCxnSpPr>
            <p:cNvPr id="84" name="Google Shape;84;p2"/>
            <p:cNvCxnSpPr/>
            <p:nvPr/>
          </p:nvCxnSpPr>
          <p:spPr>
            <a:xfrm>
              <a:off x="6668336" y="3654227"/>
              <a:ext cx="6267040" cy="0"/>
            </a:xfrm>
            <a:prstGeom prst="straightConnector1">
              <a:avLst/>
            </a:prstGeom>
            <a:noFill/>
            <a:ln cap="flat" cmpd="sng" w="12700">
              <a:solidFill>
                <a:srgbClr val="CDCDCD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85" name="Google Shape;85;p2"/>
            <p:cNvSpPr txBox="1"/>
            <p:nvPr/>
          </p:nvSpPr>
          <p:spPr>
            <a:xfrm>
              <a:off x="7678191" y="2701366"/>
              <a:ext cx="4435345" cy="9236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92A2"/>
                </a:buClr>
                <a:buSzPts val="1800"/>
                <a:buFont typeface="Arial"/>
                <a:buNone/>
              </a:pPr>
              <a:r>
                <a:rPr b="1" i="0" lang="en-US" sz="2200">
                  <a:solidFill>
                    <a:srgbClr val="0192A2"/>
                  </a:solidFill>
                  <a:latin typeface="Signika Negative"/>
                  <a:ea typeface="Signika Negative"/>
                  <a:cs typeface="Signika Negative"/>
                  <a:sym typeface="Signika Negative"/>
                </a:rPr>
                <a:t>Panduan Penggunaan</a:t>
              </a:r>
              <a:endParaRPr b="1" i="0" sz="2200">
                <a:solidFill>
                  <a:srgbClr val="0192A2"/>
                </a:solidFill>
                <a:latin typeface="Signika Negative"/>
                <a:ea typeface="Signika Negative"/>
                <a:cs typeface="Signika Negative"/>
                <a:sym typeface="Signika Negative"/>
              </a:endParaRPr>
            </a:p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92A2"/>
                </a:buClr>
                <a:buSzPts val="1800"/>
                <a:buFont typeface="Arial"/>
                <a:buNone/>
              </a:pPr>
              <a:r>
                <a:rPr b="1" i="0" lang="en-US" sz="2200">
                  <a:solidFill>
                    <a:srgbClr val="0192A2"/>
                  </a:solidFill>
                  <a:latin typeface="Signika Negative"/>
                  <a:ea typeface="Signika Negative"/>
                  <a:cs typeface="Signika Negative"/>
                  <a:sym typeface="Signika Negative"/>
                </a:rPr>
                <a:t>Aplikasi Wilkerstat Regsosek</a:t>
              </a:r>
              <a:endParaRPr b="1" i="0" sz="2200">
                <a:solidFill>
                  <a:srgbClr val="0192A2"/>
                </a:solidFill>
                <a:latin typeface="Signika Negative"/>
                <a:ea typeface="Signika Negative"/>
                <a:cs typeface="Signika Negative"/>
                <a:sym typeface="Signika Negative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20"/>
          <p:cNvSpPr/>
          <p:nvPr/>
        </p:nvSpPr>
        <p:spPr>
          <a:xfrm rot="5400000">
            <a:off x="5532700" y="-5575122"/>
            <a:ext cx="1152000" cy="12217400"/>
          </a:xfrm>
          <a:prstGeom prst="rect">
            <a:avLst/>
          </a:prstGeom>
          <a:solidFill>
            <a:srgbClr val="1428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20"/>
          <p:cNvSpPr/>
          <p:nvPr/>
        </p:nvSpPr>
        <p:spPr>
          <a:xfrm>
            <a:off x="10335490" y="6526347"/>
            <a:ext cx="1856510" cy="331616"/>
          </a:xfrm>
          <a:prstGeom prst="rect">
            <a:avLst/>
          </a:prstGeom>
          <a:solidFill>
            <a:srgbClr val="1428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20"/>
          <p:cNvSpPr/>
          <p:nvPr/>
        </p:nvSpPr>
        <p:spPr>
          <a:xfrm>
            <a:off x="1181241" y="6526347"/>
            <a:ext cx="9154249" cy="331616"/>
          </a:xfrm>
          <a:prstGeom prst="rect">
            <a:avLst/>
          </a:prstGeom>
          <a:solidFill>
            <a:srgbClr val="0C7B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7" name="Google Shape;707;p20"/>
          <p:cNvGrpSpPr/>
          <p:nvPr/>
        </p:nvGrpSpPr>
        <p:grpSpPr>
          <a:xfrm>
            <a:off x="423377" y="182304"/>
            <a:ext cx="1613007" cy="72000"/>
            <a:chOff x="7698056" y="3528548"/>
            <a:chExt cx="1613007" cy="72000"/>
          </a:xfrm>
        </p:grpSpPr>
        <p:sp>
          <p:nvSpPr>
            <p:cNvPr id="708" name="Google Shape;708;p20"/>
            <p:cNvSpPr/>
            <p:nvPr/>
          </p:nvSpPr>
          <p:spPr>
            <a:xfrm>
              <a:off x="7698056" y="3528548"/>
              <a:ext cx="1428967" cy="72000"/>
            </a:xfrm>
            <a:prstGeom prst="roundRect">
              <a:avLst>
                <a:gd fmla="val 50000" name="adj"/>
              </a:avLst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20"/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fmla="val 50000" name="adj"/>
              </a:avLst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0" name="Google Shape;710;p20"/>
          <p:cNvSpPr txBox="1"/>
          <p:nvPr>
            <p:ph idx="12" type="sldNum"/>
          </p:nvPr>
        </p:nvSpPr>
        <p:spPr>
          <a:xfrm>
            <a:off x="11764383" y="6546850"/>
            <a:ext cx="4426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fld id="{00000000-1234-1234-1234-123412341234}" type="slidenum">
              <a:rPr b="1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20"/>
          <p:cNvSpPr txBox="1"/>
          <p:nvPr/>
        </p:nvSpPr>
        <p:spPr>
          <a:xfrm>
            <a:off x="332508" y="227173"/>
            <a:ext cx="11259723" cy="9568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Libre Franklin Medium"/>
              <a:buNone/>
            </a:pPr>
            <a:r>
              <a:rPr lang="en-US" sz="3600">
                <a:solidFill>
                  <a:srgbClr val="FFFFF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Membuat Kode Token untuk Registrasi Pengguna (Non SSO)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Libre Franklin Medium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→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DILAKUKAN ADMIN BPS KAB/KOTA</a:t>
            </a:r>
            <a:endParaRPr b="0" i="0" sz="3200" u="none" cap="none" strike="noStrike">
              <a:solidFill>
                <a:srgbClr val="FFFFFF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descr="Icon&#10;&#10;Description automatically generated" id="712" name="Google Shape;712;p20"/>
          <p:cNvPicPr preferRelativeResize="0"/>
          <p:nvPr/>
        </p:nvPicPr>
        <p:blipFill rotWithShape="1">
          <a:blip r:embed="rId3">
            <a:alphaModFix/>
          </a:blip>
          <a:srcRect b="28053" l="10500" r="12701" t="14175"/>
          <a:stretch/>
        </p:blipFill>
        <p:spPr>
          <a:xfrm>
            <a:off x="98478" y="5706000"/>
            <a:ext cx="1082764" cy="11520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713" name="Google Shape;713;p20"/>
          <p:cNvSpPr txBox="1"/>
          <p:nvPr/>
        </p:nvSpPr>
        <p:spPr>
          <a:xfrm>
            <a:off x="349471" y="1368659"/>
            <a:ext cx="4253701" cy="4401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Pembuatan Kode Token</a:t>
            </a:r>
            <a:endParaRPr/>
          </a:p>
          <a:p>
            <a:pPr indent="-342900" lvl="0" marL="7064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lphaLcPeriod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Login kedalam web wilkerstat-regsosek </a:t>
            </a:r>
            <a:endParaRPr/>
          </a:p>
          <a:p>
            <a:pPr indent="-342900" lvl="0" marL="7064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lphaLcPeriod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Pilih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Register Token</a:t>
            </a:r>
            <a:endParaRPr/>
          </a:p>
          <a:p>
            <a:pPr indent="-342900" lvl="0" marL="7064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lphaLcPeriod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Pilih Icon tambah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7064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lphaLcPeriod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Isikan nama token (bebas), pilih role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Pemeta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pilih satuan kerja sesuai kab/kota, pilih level Kabupaten/Kota, pilih wilayah kerja, centang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REGSOSEK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klik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Generate.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7064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lphaLcPeriod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Infokan kode token yang terbentuk ke PPL. Satu token berlaku untuk semua PPL.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14" name="Google Shape;714;p20"/>
          <p:cNvGrpSpPr/>
          <p:nvPr/>
        </p:nvGrpSpPr>
        <p:grpSpPr>
          <a:xfrm>
            <a:off x="5026077" y="902809"/>
            <a:ext cx="6892110" cy="5653215"/>
            <a:chOff x="5026077" y="902809"/>
            <a:chExt cx="6892110" cy="5653215"/>
          </a:xfrm>
        </p:grpSpPr>
        <p:pic>
          <p:nvPicPr>
            <p:cNvPr id="715" name="Google Shape;715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26078" y="1273895"/>
              <a:ext cx="2686172" cy="1623606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716" name="Google Shape;716;p20"/>
            <p:cNvPicPr preferRelativeResize="0"/>
            <p:nvPr/>
          </p:nvPicPr>
          <p:blipFill rotWithShape="1">
            <a:blip r:embed="rId5">
              <a:alphaModFix/>
            </a:blip>
            <a:srcRect b="11927" l="5317" r="66827" t="22156"/>
            <a:stretch/>
          </p:blipFill>
          <p:spPr>
            <a:xfrm>
              <a:off x="7876132" y="902809"/>
              <a:ext cx="4042055" cy="2869804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717" name="Google Shape;717;p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655464" y="3945602"/>
              <a:ext cx="4255907" cy="11520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descr="Graphical user interface, text, application, email&#10;&#10;Description automatically generated" id="718" name="Google Shape;718;p2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026077" y="3019396"/>
              <a:ext cx="1821531" cy="353662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719" name="Google Shape;719;p2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655464" y="5360509"/>
              <a:ext cx="4255907" cy="11520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descr="Back with solid fill" id="720" name="Google Shape;720;p2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flipH="1" rot="-10505572">
              <a:off x="7382732" y="2556452"/>
              <a:ext cx="897082" cy="880797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</p:pic>
        <p:pic>
          <p:nvPicPr>
            <p:cNvPr descr="Back with solid fill" id="721" name="Google Shape;721;p2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flipH="1" rot="-711412">
              <a:off x="6744973" y="3424893"/>
              <a:ext cx="897082" cy="880797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</p:pic>
        <p:pic>
          <p:nvPicPr>
            <p:cNvPr descr="Back with solid fill" id="722" name="Google Shape;722;p2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5161597">
              <a:off x="10702271" y="3402851"/>
              <a:ext cx="861042" cy="935234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</p:pic>
        <p:pic>
          <p:nvPicPr>
            <p:cNvPr descr="Back with solid fill" id="723" name="Google Shape;723;p2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flipH="1" rot="-10606087">
              <a:off x="6791053" y="5540228"/>
              <a:ext cx="897082" cy="880797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21"/>
          <p:cNvSpPr/>
          <p:nvPr/>
        </p:nvSpPr>
        <p:spPr>
          <a:xfrm>
            <a:off x="6580805" y="787919"/>
            <a:ext cx="2592959" cy="839281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Pilih Aplikasi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Wilkerstat Regsosek</a:t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21"/>
          <p:cNvSpPr/>
          <p:nvPr/>
        </p:nvSpPr>
        <p:spPr>
          <a:xfrm>
            <a:off x="484406" y="778228"/>
            <a:ext cx="2533829" cy="848972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Buka </a:t>
            </a: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Google Play Store</a:t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21"/>
          <p:cNvSpPr/>
          <p:nvPr/>
        </p:nvSpPr>
        <p:spPr>
          <a:xfrm>
            <a:off x="9651312" y="787918"/>
            <a:ext cx="2540001" cy="839281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Klik</a:t>
            </a: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Install</a:t>
            </a:r>
            <a:endParaRPr/>
          </a:p>
        </p:txBody>
      </p:sp>
      <p:sp>
        <p:nvSpPr>
          <p:cNvPr id="732" name="Google Shape;732;p21"/>
          <p:cNvSpPr/>
          <p:nvPr/>
        </p:nvSpPr>
        <p:spPr>
          <a:xfrm>
            <a:off x="3493896" y="781093"/>
            <a:ext cx="2592958" cy="846107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Cari Aplikasi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Wilkerstat Regsosek</a:t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3" name="Google Shape;733;p21"/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734" name="Google Shape;734;p21"/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21"/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21"/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21"/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21"/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9" name="Google Shape;739;p21"/>
          <p:cNvSpPr/>
          <p:nvPr/>
        </p:nvSpPr>
        <p:spPr>
          <a:xfrm rot="5400000">
            <a:off x="5681883" y="-5724304"/>
            <a:ext cx="827549" cy="12191315"/>
          </a:xfrm>
          <a:prstGeom prst="rect">
            <a:avLst/>
          </a:prstGeom>
          <a:solidFill>
            <a:srgbClr val="27496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0" name="Google Shape;740;p21"/>
          <p:cNvGrpSpPr/>
          <p:nvPr/>
        </p:nvGrpSpPr>
        <p:grpSpPr>
          <a:xfrm>
            <a:off x="10403453" y="532435"/>
            <a:ext cx="1613007" cy="72000"/>
            <a:chOff x="7698056" y="3528548"/>
            <a:chExt cx="1613007" cy="72000"/>
          </a:xfrm>
        </p:grpSpPr>
        <p:sp>
          <p:nvSpPr>
            <p:cNvPr id="741" name="Google Shape;741;p21"/>
            <p:cNvSpPr/>
            <p:nvPr/>
          </p:nvSpPr>
          <p:spPr>
            <a:xfrm>
              <a:off x="7698056" y="3528548"/>
              <a:ext cx="1428967" cy="72000"/>
            </a:xfrm>
            <a:prstGeom prst="roundRect">
              <a:avLst>
                <a:gd fmla="val 50000" name="adj"/>
              </a:avLst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21"/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fmla="val 50000" name="adj"/>
              </a:avLst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3" name="Google Shape;743;p21"/>
          <p:cNvSpPr txBox="1"/>
          <p:nvPr/>
        </p:nvSpPr>
        <p:spPr>
          <a:xfrm>
            <a:off x="332509" y="-12629"/>
            <a:ext cx="8036086" cy="7976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Libre Franklin Medium"/>
              <a:buNone/>
            </a:pPr>
            <a:r>
              <a:rPr lang="en-US" sz="3600">
                <a:solidFill>
                  <a:srgbClr val="FFFFF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Instalasi dan Tes Perangkat </a:t>
            </a:r>
            <a:r>
              <a:rPr lang="en-US" sz="1800">
                <a:solidFill>
                  <a:srgbClr val="FFFFF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(1)</a:t>
            </a:r>
            <a:endParaRPr b="0" i="0" sz="3600" u="none" cap="none" strike="noStrike">
              <a:solidFill>
                <a:srgbClr val="FFFFFF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744" name="Google Shape;744;p21"/>
          <p:cNvSpPr/>
          <p:nvPr/>
        </p:nvSpPr>
        <p:spPr>
          <a:xfrm>
            <a:off x="0" y="778229"/>
            <a:ext cx="492065" cy="1639828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745" name="Google Shape;745;p21"/>
          <p:cNvSpPr/>
          <p:nvPr/>
        </p:nvSpPr>
        <p:spPr>
          <a:xfrm>
            <a:off x="3006319" y="784943"/>
            <a:ext cx="492065" cy="1633114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746" name="Google Shape;746;p21"/>
          <p:cNvSpPr/>
          <p:nvPr/>
        </p:nvSpPr>
        <p:spPr>
          <a:xfrm>
            <a:off x="6088741" y="778213"/>
            <a:ext cx="492065" cy="1639843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747" name="Google Shape;747;p21"/>
          <p:cNvSpPr/>
          <p:nvPr/>
        </p:nvSpPr>
        <p:spPr>
          <a:xfrm>
            <a:off x="9177337" y="777268"/>
            <a:ext cx="492065" cy="1640787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pic>
        <p:nvPicPr>
          <p:cNvPr id="748" name="Google Shape;748;p21"/>
          <p:cNvPicPr preferRelativeResize="0"/>
          <p:nvPr/>
        </p:nvPicPr>
        <p:blipFill rotWithShape="1">
          <a:blip r:embed="rId3">
            <a:alphaModFix/>
          </a:blip>
          <a:srcRect b="1048" l="-187" r="187" t="3401"/>
          <a:stretch/>
        </p:blipFill>
        <p:spPr>
          <a:xfrm>
            <a:off x="505014" y="1608310"/>
            <a:ext cx="2359448" cy="500990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749" name="Google Shape;749;p21"/>
          <p:cNvPicPr preferRelativeResize="0"/>
          <p:nvPr/>
        </p:nvPicPr>
        <p:blipFill rotWithShape="1">
          <a:blip r:embed="rId4">
            <a:alphaModFix/>
          </a:blip>
          <a:srcRect b="577" l="514" r="-513" t="3873"/>
          <a:stretch/>
        </p:blipFill>
        <p:spPr>
          <a:xfrm>
            <a:off x="9677443" y="1627199"/>
            <a:ext cx="2359448" cy="500990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750" name="Google Shape;750;p21"/>
          <p:cNvPicPr preferRelativeResize="0"/>
          <p:nvPr/>
        </p:nvPicPr>
        <p:blipFill rotWithShape="1">
          <a:blip r:embed="rId5">
            <a:alphaModFix/>
          </a:blip>
          <a:srcRect b="372" l="1" r="-1" t="4078"/>
          <a:stretch/>
        </p:blipFill>
        <p:spPr>
          <a:xfrm>
            <a:off x="6590534" y="1626767"/>
            <a:ext cx="2359448" cy="500990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751" name="Google Shape;751;p21"/>
          <p:cNvPicPr preferRelativeResize="0"/>
          <p:nvPr/>
        </p:nvPicPr>
        <p:blipFill rotWithShape="1">
          <a:blip r:embed="rId6">
            <a:alphaModFix/>
          </a:blip>
          <a:srcRect b="372" l="-945" r="944" t="4078"/>
          <a:stretch/>
        </p:blipFill>
        <p:spPr>
          <a:xfrm>
            <a:off x="3504180" y="1626767"/>
            <a:ext cx="2359448" cy="500990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752" name="Google Shape;752;p21"/>
          <p:cNvSpPr/>
          <p:nvPr/>
        </p:nvSpPr>
        <p:spPr>
          <a:xfrm>
            <a:off x="1388959" y="4417836"/>
            <a:ext cx="601883" cy="648182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21"/>
          <p:cNvSpPr/>
          <p:nvPr/>
        </p:nvSpPr>
        <p:spPr>
          <a:xfrm>
            <a:off x="3849551" y="1690567"/>
            <a:ext cx="1684233" cy="230229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21"/>
          <p:cNvSpPr/>
          <p:nvPr/>
        </p:nvSpPr>
        <p:spPr>
          <a:xfrm>
            <a:off x="6672370" y="2377351"/>
            <a:ext cx="2112815" cy="468131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21"/>
          <p:cNvSpPr/>
          <p:nvPr/>
        </p:nvSpPr>
        <p:spPr>
          <a:xfrm>
            <a:off x="9734764" y="3002616"/>
            <a:ext cx="2195572" cy="303325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Google Shape;761;p22"/>
          <p:cNvPicPr preferRelativeResize="0"/>
          <p:nvPr/>
        </p:nvPicPr>
        <p:blipFill rotWithShape="1">
          <a:blip r:embed="rId3">
            <a:alphaModFix/>
          </a:blip>
          <a:srcRect b="0" l="0" r="0" t="4951"/>
          <a:stretch/>
        </p:blipFill>
        <p:spPr>
          <a:xfrm>
            <a:off x="9677443" y="1627199"/>
            <a:ext cx="2383769" cy="5032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22"/>
          <p:cNvPicPr preferRelativeResize="0"/>
          <p:nvPr/>
        </p:nvPicPr>
        <p:blipFill rotWithShape="1">
          <a:blip r:embed="rId4">
            <a:alphaModFix/>
          </a:blip>
          <a:srcRect b="0" l="0" r="0" t="3802"/>
          <a:stretch/>
        </p:blipFill>
        <p:spPr>
          <a:xfrm>
            <a:off x="6586655" y="1627199"/>
            <a:ext cx="2367206" cy="503231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763" name="Google Shape;763;p22"/>
          <p:cNvPicPr preferRelativeResize="0"/>
          <p:nvPr/>
        </p:nvPicPr>
        <p:blipFill rotWithShape="1">
          <a:blip r:embed="rId5">
            <a:alphaModFix/>
          </a:blip>
          <a:srcRect b="0" l="0" r="0" t="4222"/>
          <a:stretch/>
        </p:blipFill>
        <p:spPr>
          <a:xfrm>
            <a:off x="3489887" y="1578739"/>
            <a:ext cx="2371499" cy="505793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764" name="Google Shape;764;p22"/>
          <p:cNvSpPr/>
          <p:nvPr/>
        </p:nvSpPr>
        <p:spPr>
          <a:xfrm>
            <a:off x="6580805" y="787919"/>
            <a:ext cx="2592959" cy="839281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Klik tombol </a:t>
            </a: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While Using The App </a:t>
            </a: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untuk memberikan Akses Pengambilan Foto</a:t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22"/>
          <p:cNvSpPr/>
          <p:nvPr/>
        </p:nvSpPr>
        <p:spPr>
          <a:xfrm>
            <a:off x="484406" y="778228"/>
            <a:ext cx="2533829" cy="848972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Tunggu beberapa saat hingga aplikasi terinstall sempurna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22"/>
          <p:cNvSpPr/>
          <p:nvPr/>
        </p:nvSpPr>
        <p:spPr>
          <a:xfrm>
            <a:off x="9651312" y="787918"/>
            <a:ext cx="2540001" cy="839281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Klik tombol </a:t>
            </a: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While Using The App </a:t>
            </a: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untuk memberikan Akses Mengetahui Lokasi Smartphone</a:t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22"/>
          <p:cNvSpPr/>
          <p:nvPr/>
        </p:nvSpPr>
        <p:spPr>
          <a:xfrm>
            <a:off x="3493896" y="781093"/>
            <a:ext cx="2592958" cy="846107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Klik</a:t>
            </a: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Open </a:t>
            </a: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untuk membuka aplikasi setelah terinstall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8" name="Google Shape;768;p22"/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769" name="Google Shape;769;p22"/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22"/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22"/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22"/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22"/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4" name="Google Shape;774;p22"/>
          <p:cNvSpPr/>
          <p:nvPr/>
        </p:nvSpPr>
        <p:spPr>
          <a:xfrm rot="5400000">
            <a:off x="5681883" y="-5724304"/>
            <a:ext cx="827549" cy="12191315"/>
          </a:xfrm>
          <a:prstGeom prst="rect">
            <a:avLst/>
          </a:prstGeom>
          <a:solidFill>
            <a:srgbClr val="27496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5" name="Google Shape;775;p22"/>
          <p:cNvGrpSpPr/>
          <p:nvPr/>
        </p:nvGrpSpPr>
        <p:grpSpPr>
          <a:xfrm>
            <a:off x="10403453" y="532435"/>
            <a:ext cx="1613007" cy="72000"/>
            <a:chOff x="7698056" y="3528548"/>
            <a:chExt cx="1613007" cy="72000"/>
          </a:xfrm>
        </p:grpSpPr>
        <p:sp>
          <p:nvSpPr>
            <p:cNvPr id="776" name="Google Shape;776;p22"/>
            <p:cNvSpPr/>
            <p:nvPr/>
          </p:nvSpPr>
          <p:spPr>
            <a:xfrm>
              <a:off x="7698056" y="3528548"/>
              <a:ext cx="1428967" cy="72000"/>
            </a:xfrm>
            <a:prstGeom prst="roundRect">
              <a:avLst>
                <a:gd fmla="val 50000" name="adj"/>
              </a:avLst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22"/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fmla="val 50000" name="adj"/>
              </a:avLst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8" name="Google Shape;778;p22"/>
          <p:cNvSpPr txBox="1"/>
          <p:nvPr/>
        </p:nvSpPr>
        <p:spPr>
          <a:xfrm>
            <a:off x="332509" y="-12629"/>
            <a:ext cx="8036086" cy="7976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Libre Franklin Medium"/>
              <a:buNone/>
            </a:pPr>
            <a:r>
              <a:rPr lang="en-US" sz="3600">
                <a:solidFill>
                  <a:srgbClr val="FFFFF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Instalasi dan Tes Perangkat </a:t>
            </a:r>
            <a:r>
              <a:rPr lang="en-US" sz="1800">
                <a:solidFill>
                  <a:srgbClr val="FFFFF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(2)</a:t>
            </a:r>
            <a:endParaRPr b="0" i="0" sz="3600" u="none" cap="none" strike="noStrike">
              <a:solidFill>
                <a:srgbClr val="FFFFFF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779" name="Google Shape;779;p22"/>
          <p:cNvSpPr/>
          <p:nvPr/>
        </p:nvSpPr>
        <p:spPr>
          <a:xfrm>
            <a:off x="0" y="778229"/>
            <a:ext cx="492065" cy="1639828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780" name="Google Shape;780;p22"/>
          <p:cNvSpPr/>
          <p:nvPr/>
        </p:nvSpPr>
        <p:spPr>
          <a:xfrm>
            <a:off x="3006319" y="784943"/>
            <a:ext cx="492065" cy="1633114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781" name="Google Shape;781;p22"/>
          <p:cNvSpPr/>
          <p:nvPr/>
        </p:nvSpPr>
        <p:spPr>
          <a:xfrm>
            <a:off x="6088741" y="778213"/>
            <a:ext cx="492065" cy="1639843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782" name="Google Shape;782;p22"/>
          <p:cNvSpPr/>
          <p:nvPr/>
        </p:nvSpPr>
        <p:spPr>
          <a:xfrm>
            <a:off x="9177337" y="777268"/>
            <a:ext cx="492065" cy="1640787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pic>
        <p:nvPicPr>
          <p:cNvPr id="783" name="Google Shape;783;p22"/>
          <p:cNvPicPr preferRelativeResize="0"/>
          <p:nvPr/>
        </p:nvPicPr>
        <p:blipFill rotWithShape="1">
          <a:blip r:embed="rId6">
            <a:alphaModFix/>
          </a:blip>
          <a:srcRect b="351" l="549" r="-548" t="4098"/>
          <a:stretch/>
        </p:blipFill>
        <p:spPr>
          <a:xfrm>
            <a:off x="505014" y="1608310"/>
            <a:ext cx="2359448" cy="500990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784" name="Google Shape;784;p22"/>
          <p:cNvSpPr/>
          <p:nvPr/>
        </p:nvSpPr>
        <p:spPr>
          <a:xfrm>
            <a:off x="5136203" y="6000704"/>
            <a:ext cx="704040" cy="244453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22"/>
          <p:cNvSpPr/>
          <p:nvPr/>
        </p:nvSpPr>
        <p:spPr>
          <a:xfrm>
            <a:off x="6780179" y="3895659"/>
            <a:ext cx="1935803" cy="316417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22"/>
          <p:cNvSpPr/>
          <p:nvPr/>
        </p:nvSpPr>
        <p:spPr>
          <a:xfrm>
            <a:off x="9906345" y="3852879"/>
            <a:ext cx="1935803" cy="316417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Google Shape;79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67713" y="1594803"/>
            <a:ext cx="2365495" cy="503214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793" name="Google Shape;793;p23"/>
          <p:cNvPicPr preferRelativeResize="0"/>
          <p:nvPr/>
        </p:nvPicPr>
        <p:blipFill rotWithShape="1">
          <a:blip r:embed="rId4">
            <a:alphaModFix/>
          </a:blip>
          <a:srcRect b="0" l="0" r="0" t="1101"/>
          <a:stretch/>
        </p:blipFill>
        <p:spPr>
          <a:xfrm>
            <a:off x="6587553" y="1623864"/>
            <a:ext cx="2377918" cy="501866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794" name="Google Shape;794;p23"/>
          <p:cNvPicPr preferRelativeResize="0"/>
          <p:nvPr/>
        </p:nvPicPr>
        <p:blipFill rotWithShape="1">
          <a:blip r:embed="rId5">
            <a:alphaModFix/>
          </a:blip>
          <a:srcRect b="0" l="0" r="0" t="5527"/>
          <a:stretch/>
        </p:blipFill>
        <p:spPr>
          <a:xfrm>
            <a:off x="3500051" y="1633914"/>
            <a:ext cx="2394985" cy="500275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795" name="Google Shape;795;p23"/>
          <p:cNvPicPr preferRelativeResize="0"/>
          <p:nvPr/>
        </p:nvPicPr>
        <p:blipFill rotWithShape="1">
          <a:blip r:embed="rId6">
            <a:alphaModFix/>
          </a:blip>
          <a:srcRect b="0" l="0" r="0" t="5556"/>
          <a:stretch/>
        </p:blipFill>
        <p:spPr>
          <a:xfrm>
            <a:off x="494981" y="1626767"/>
            <a:ext cx="2379513" cy="499144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796" name="Google Shape;796;p23"/>
          <p:cNvSpPr/>
          <p:nvPr/>
        </p:nvSpPr>
        <p:spPr>
          <a:xfrm>
            <a:off x="6580805" y="787919"/>
            <a:ext cx="2592959" cy="839281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Tunggu beberapa saat atau pindah lokasi untuk mendapatkan signal GPS</a:t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23"/>
          <p:cNvSpPr/>
          <p:nvPr/>
        </p:nvSpPr>
        <p:spPr>
          <a:xfrm>
            <a:off x="484406" y="778228"/>
            <a:ext cx="2533829" cy="848972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Klik tombol </a:t>
            </a: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Allow </a:t>
            </a: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untuk memberikan Akses Penyimpanan Foto</a:t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23"/>
          <p:cNvSpPr/>
          <p:nvPr/>
        </p:nvSpPr>
        <p:spPr>
          <a:xfrm>
            <a:off x="9651312" y="787918"/>
            <a:ext cx="2540001" cy="839281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Klik </a:t>
            </a: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 Kamera </a:t>
            </a: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untuk melakukan tes kamera </a:t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23"/>
          <p:cNvSpPr/>
          <p:nvPr/>
        </p:nvSpPr>
        <p:spPr>
          <a:xfrm>
            <a:off x="3493896" y="781093"/>
            <a:ext cx="2592958" cy="846107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Klik </a:t>
            </a: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 Perangkat </a:t>
            </a: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untuk mengetahui kesesuaian spesifikasi perangkat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0" name="Google Shape;800;p23"/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801" name="Google Shape;801;p23"/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23"/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23"/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23"/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23"/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6" name="Google Shape;806;p23"/>
          <p:cNvSpPr/>
          <p:nvPr/>
        </p:nvSpPr>
        <p:spPr>
          <a:xfrm rot="5400000">
            <a:off x="5681883" y="-5724304"/>
            <a:ext cx="827549" cy="12191315"/>
          </a:xfrm>
          <a:prstGeom prst="rect">
            <a:avLst/>
          </a:prstGeom>
          <a:solidFill>
            <a:srgbClr val="27496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7" name="Google Shape;807;p23"/>
          <p:cNvGrpSpPr/>
          <p:nvPr/>
        </p:nvGrpSpPr>
        <p:grpSpPr>
          <a:xfrm>
            <a:off x="10403453" y="532435"/>
            <a:ext cx="1613007" cy="72000"/>
            <a:chOff x="7698056" y="3528548"/>
            <a:chExt cx="1613007" cy="72000"/>
          </a:xfrm>
        </p:grpSpPr>
        <p:sp>
          <p:nvSpPr>
            <p:cNvPr id="808" name="Google Shape;808;p23"/>
            <p:cNvSpPr/>
            <p:nvPr/>
          </p:nvSpPr>
          <p:spPr>
            <a:xfrm>
              <a:off x="7698056" y="3528548"/>
              <a:ext cx="1428967" cy="72000"/>
            </a:xfrm>
            <a:prstGeom prst="roundRect">
              <a:avLst>
                <a:gd fmla="val 50000" name="adj"/>
              </a:avLst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23"/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fmla="val 50000" name="adj"/>
              </a:avLst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0" name="Google Shape;810;p23"/>
          <p:cNvSpPr txBox="1"/>
          <p:nvPr/>
        </p:nvSpPr>
        <p:spPr>
          <a:xfrm>
            <a:off x="332509" y="-12629"/>
            <a:ext cx="8036086" cy="7976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Libre Franklin Medium"/>
              <a:buNone/>
            </a:pPr>
            <a:r>
              <a:rPr lang="en-US" sz="3600">
                <a:solidFill>
                  <a:srgbClr val="FFFFF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Instalasi dan Tes Perangkat </a:t>
            </a:r>
            <a:r>
              <a:rPr lang="en-US" sz="1800">
                <a:solidFill>
                  <a:srgbClr val="FFFFF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(3)</a:t>
            </a:r>
            <a:endParaRPr b="0" i="0" sz="3600" u="none" cap="none" strike="noStrike">
              <a:solidFill>
                <a:srgbClr val="FFFFFF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811" name="Google Shape;811;p23"/>
          <p:cNvSpPr/>
          <p:nvPr/>
        </p:nvSpPr>
        <p:spPr>
          <a:xfrm>
            <a:off x="0" y="778229"/>
            <a:ext cx="492065" cy="1639828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812" name="Google Shape;812;p23"/>
          <p:cNvSpPr/>
          <p:nvPr/>
        </p:nvSpPr>
        <p:spPr>
          <a:xfrm>
            <a:off x="3006319" y="784943"/>
            <a:ext cx="492065" cy="1633114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sp>
        <p:nvSpPr>
          <p:cNvPr id="813" name="Google Shape;813;p23"/>
          <p:cNvSpPr/>
          <p:nvPr/>
        </p:nvSpPr>
        <p:spPr>
          <a:xfrm>
            <a:off x="6088741" y="778213"/>
            <a:ext cx="492065" cy="1639843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/>
          </a:p>
        </p:txBody>
      </p:sp>
      <p:sp>
        <p:nvSpPr>
          <p:cNvPr id="814" name="Google Shape;814;p23"/>
          <p:cNvSpPr/>
          <p:nvPr/>
        </p:nvSpPr>
        <p:spPr>
          <a:xfrm>
            <a:off x="9177337" y="777268"/>
            <a:ext cx="492065" cy="1640787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sp>
        <p:nvSpPr>
          <p:cNvPr id="815" name="Google Shape;815;p23"/>
          <p:cNvSpPr/>
          <p:nvPr/>
        </p:nvSpPr>
        <p:spPr>
          <a:xfrm>
            <a:off x="715322" y="4052505"/>
            <a:ext cx="1935803" cy="316417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23"/>
          <p:cNvSpPr/>
          <p:nvPr/>
        </p:nvSpPr>
        <p:spPr>
          <a:xfrm>
            <a:off x="3998068" y="5661498"/>
            <a:ext cx="1449422" cy="415409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23"/>
          <p:cNvSpPr/>
          <p:nvPr/>
        </p:nvSpPr>
        <p:spPr>
          <a:xfrm>
            <a:off x="7821038" y="3098312"/>
            <a:ext cx="1113764" cy="744114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23"/>
          <p:cNvSpPr/>
          <p:nvPr/>
        </p:nvSpPr>
        <p:spPr>
          <a:xfrm>
            <a:off x="10437777" y="5874066"/>
            <a:ext cx="818692" cy="361364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4" name="Google Shape;824;p24"/>
          <p:cNvPicPr preferRelativeResize="0"/>
          <p:nvPr/>
        </p:nvPicPr>
        <p:blipFill rotWithShape="1">
          <a:blip r:embed="rId3">
            <a:alphaModFix/>
          </a:blip>
          <a:srcRect b="0" l="0" r="0" t="5102"/>
          <a:stretch/>
        </p:blipFill>
        <p:spPr>
          <a:xfrm>
            <a:off x="3514603" y="1636384"/>
            <a:ext cx="2370328" cy="501001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825" name="Google Shape;825;p24"/>
          <p:cNvPicPr preferRelativeResize="0"/>
          <p:nvPr/>
        </p:nvPicPr>
        <p:blipFill rotWithShape="1">
          <a:blip r:embed="rId4">
            <a:alphaModFix/>
          </a:blip>
          <a:srcRect b="0" l="0" r="0" t="5527"/>
          <a:stretch/>
        </p:blipFill>
        <p:spPr>
          <a:xfrm>
            <a:off x="501793" y="1635922"/>
            <a:ext cx="2394985" cy="500275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826" name="Google Shape;826;p24"/>
          <p:cNvSpPr/>
          <p:nvPr/>
        </p:nvSpPr>
        <p:spPr>
          <a:xfrm>
            <a:off x="6580805" y="787919"/>
            <a:ext cx="2592959" cy="839281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Isikan email, No HP, Nama, Jenis Kelamin,  Password dan Konfirmasi Password</a:t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24"/>
          <p:cNvSpPr/>
          <p:nvPr/>
        </p:nvSpPr>
        <p:spPr>
          <a:xfrm>
            <a:off x="484406" y="778228"/>
            <a:ext cx="2533829" cy="848972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Klik tombol </a:t>
            </a: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LOGIN MITRA</a:t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24"/>
          <p:cNvSpPr/>
          <p:nvPr/>
        </p:nvSpPr>
        <p:spPr>
          <a:xfrm>
            <a:off x="9651312" y="787918"/>
            <a:ext cx="2540001" cy="839281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Isikan </a:t>
            </a: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kode referensi </a:t>
            </a: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dengan kode token yang telah diberikan oleh admin wilkerstat</a:t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Google Shape;829;p24"/>
          <p:cNvSpPr/>
          <p:nvPr/>
        </p:nvSpPr>
        <p:spPr>
          <a:xfrm>
            <a:off x="3493896" y="781093"/>
            <a:ext cx="2592958" cy="846107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Klik tulisan </a:t>
            </a: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Daftar Disini</a:t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0" name="Google Shape;830;p24"/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831" name="Google Shape;831;p24"/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24"/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24"/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24"/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24"/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6" name="Google Shape;836;p24"/>
          <p:cNvSpPr/>
          <p:nvPr/>
        </p:nvSpPr>
        <p:spPr>
          <a:xfrm rot="5400000">
            <a:off x="5681883" y="-5724304"/>
            <a:ext cx="827549" cy="12191315"/>
          </a:xfrm>
          <a:prstGeom prst="rect">
            <a:avLst/>
          </a:prstGeom>
          <a:solidFill>
            <a:srgbClr val="27496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7" name="Google Shape;837;p24"/>
          <p:cNvGrpSpPr/>
          <p:nvPr/>
        </p:nvGrpSpPr>
        <p:grpSpPr>
          <a:xfrm>
            <a:off x="10403453" y="532435"/>
            <a:ext cx="1613007" cy="72000"/>
            <a:chOff x="7698056" y="3528548"/>
            <a:chExt cx="1613007" cy="72000"/>
          </a:xfrm>
        </p:grpSpPr>
        <p:sp>
          <p:nvSpPr>
            <p:cNvPr id="838" name="Google Shape;838;p24"/>
            <p:cNvSpPr/>
            <p:nvPr/>
          </p:nvSpPr>
          <p:spPr>
            <a:xfrm>
              <a:off x="7698056" y="3528548"/>
              <a:ext cx="1428967" cy="72000"/>
            </a:xfrm>
            <a:prstGeom prst="roundRect">
              <a:avLst>
                <a:gd fmla="val 50000" name="adj"/>
              </a:avLst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24"/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fmla="val 50000" name="adj"/>
              </a:avLst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0" name="Google Shape;840;p24"/>
          <p:cNvSpPr txBox="1"/>
          <p:nvPr/>
        </p:nvSpPr>
        <p:spPr>
          <a:xfrm>
            <a:off x="332509" y="-12629"/>
            <a:ext cx="8036086" cy="7976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Libre Franklin Medium"/>
              <a:buNone/>
            </a:pPr>
            <a:r>
              <a:rPr lang="en-US" sz="3600">
                <a:solidFill>
                  <a:srgbClr val="FFFFF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Registrasi Pengguna dan Login Non SSO </a:t>
            </a:r>
            <a:r>
              <a:rPr lang="en-US" sz="1800">
                <a:solidFill>
                  <a:srgbClr val="FFFFF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(1)</a:t>
            </a:r>
            <a:endParaRPr b="0" i="0" sz="3600" u="none" cap="none" strike="noStrike">
              <a:solidFill>
                <a:srgbClr val="FFFFFF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841" name="Google Shape;841;p24"/>
          <p:cNvSpPr/>
          <p:nvPr/>
        </p:nvSpPr>
        <p:spPr>
          <a:xfrm>
            <a:off x="0" y="778229"/>
            <a:ext cx="492065" cy="1639828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842" name="Google Shape;842;p24"/>
          <p:cNvSpPr/>
          <p:nvPr/>
        </p:nvSpPr>
        <p:spPr>
          <a:xfrm>
            <a:off x="3006319" y="784943"/>
            <a:ext cx="492065" cy="1633114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843" name="Google Shape;843;p24"/>
          <p:cNvSpPr/>
          <p:nvPr/>
        </p:nvSpPr>
        <p:spPr>
          <a:xfrm>
            <a:off x="6088741" y="778213"/>
            <a:ext cx="492065" cy="1639843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844" name="Google Shape;844;p24"/>
          <p:cNvSpPr/>
          <p:nvPr/>
        </p:nvSpPr>
        <p:spPr>
          <a:xfrm>
            <a:off x="9177337" y="777268"/>
            <a:ext cx="492065" cy="1640787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845" name="Google Shape;845;p24"/>
          <p:cNvSpPr/>
          <p:nvPr/>
        </p:nvSpPr>
        <p:spPr>
          <a:xfrm>
            <a:off x="968241" y="3702435"/>
            <a:ext cx="1449422" cy="415409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24"/>
          <p:cNvSpPr/>
          <p:nvPr/>
        </p:nvSpPr>
        <p:spPr>
          <a:xfrm>
            <a:off x="4824918" y="4533089"/>
            <a:ext cx="712762" cy="243192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7" name="Google Shape;847;p24"/>
          <p:cNvPicPr preferRelativeResize="0"/>
          <p:nvPr/>
        </p:nvPicPr>
        <p:blipFill rotWithShape="1">
          <a:blip r:embed="rId5">
            <a:alphaModFix/>
          </a:blip>
          <a:srcRect b="0" l="0" r="0" t="4866"/>
          <a:stretch/>
        </p:blipFill>
        <p:spPr>
          <a:xfrm>
            <a:off x="6597424" y="1635922"/>
            <a:ext cx="2370327" cy="501104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848" name="Google Shape;848;p24"/>
          <p:cNvPicPr preferRelativeResize="0"/>
          <p:nvPr/>
        </p:nvPicPr>
        <p:blipFill rotWithShape="1">
          <a:blip r:embed="rId6">
            <a:alphaModFix/>
          </a:blip>
          <a:srcRect b="0" l="0" r="0" t="5050"/>
          <a:stretch/>
        </p:blipFill>
        <p:spPr>
          <a:xfrm>
            <a:off x="9669402" y="1616688"/>
            <a:ext cx="2370326" cy="502199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849" name="Google Shape;849;p24"/>
          <p:cNvSpPr/>
          <p:nvPr/>
        </p:nvSpPr>
        <p:spPr>
          <a:xfrm>
            <a:off x="6597424" y="1909221"/>
            <a:ext cx="2358013" cy="230285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24"/>
          <p:cNvSpPr/>
          <p:nvPr/>
        </p:nvSpPr>
        <p:spPr>
          <a:xfrm>
            <a:off x="9690690" y="3531140"/>
            <a:ext cx="2367127" cy="466927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25"/>
          <p:cNvSpPr/>
          <p:nvPr/>
        </p:nvSpPr>
        <p:spPr>
          <a:xfrm>
            <a:off x="6580375" y="777759"/>
            <a:ext cx="2592959" cy="839281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Setelah </a:t>
            </a: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Berhasil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kemudian klik </a:t>
            </a: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OK</a:t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25"/>
          <p:cNvSpPr/>
          <p:nvPr/>
        </p:nvSpPr>
        <p:spPr>
          <a:xfrm>
            <a:off x="494136" y="778228"/>
            <a:ext cx="2533829" cy="848972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Klik kotak pada sebelah kiri tulisan “Saya setuju atas kebijakan penggunaan”</a:t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25"/>
          <p:cNvSpPr/>
          <p:nvPr/>
        </p:nvSpPr>
        <p:spPr>
          <a:xfrm>
            <a:off x="3503626" y="781093"/>
            <a:ext cx="2592958" cy="846107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Klik tombol </a:t>
            </a: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Registrasi</a:t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9" name="Google Shape;859;p25"/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860" name="Google Shape;860;p25"/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25"/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25"/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25"/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25"/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5" name="Google Shape;865;p25"/>
          <p:cNvSpPr/>
          <p:nvPr/>
        </p:nvSpPr>
        <p:spPr>
          <a:xfrm rot="5400000">
            <a:off x="5681883" y="-5724304"/>
            <a:ext cx="827549" cy="12191315"/>
          </a:xfrm>
          <a:prstGeom prst="rect">
            <a:avLst/>
          </a:prstGeom>
          <a:solidFill>
            <a:srgbClr val="27496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6" name="Google Shape;866;p25"/>
          <p:cNvGrpSpPr/>
          <p:nvPr/>
        </p:nvGrpSpPr>
        <p:grpSpPr>
          <a:xfrm>
            <a:off x="10403453" y="532435"/>
            <a:ext cx="1613007" cy="72000"/>
            <a:chOff x="7698056" y="3528548"/>
            <a:chExt cx="1613007" cy="72000"/>
          </a:xfrm>
        </p:grpSpPr>
        <p:sp>
          <p:nvSpPr>
            <p:cNvPr id="867" name="Google Shape;867;p25"/>
            <p:cNvSpPr/>
            <p:nvPr/>
          </p:nvSpPr>
          <p:spPr>
            <a:xfrm>
              <a:off x="7698056" y="3528548"/>
              <a:ext cx="1428967" cy="72000"/>
            </a:xfrm>
            <a:prstGeom prst="roundRect">
              <a:avLst>
                <a:gd fmla="val 50000" name="adj"/>
              </a:avLst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25"/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fmla="val 50000" name="adj"/>
              </a:avLst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9" name="Google Shape;869;p25"/>
          <p:cNvSpPr txBox="1"/>
          <p:nvPr/>
        </p:nvSpPr>
        <p:spPr>
          <a:xfrm>
            <a:off x="332509" y="-12629"/>
            <a:ext cx="8036086" cy="7976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Libre Franklin Medium"/>
              <a:buNone/>
            </a:pPr>
            <a:r>
              <a:rPr lang="en-US" sz="3600">
                <a:solidFill>
                  <a:srgbClr val="FFFFF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Registrasi Pengguna dan Login Non SSO </a:t>
            </a:r>
            <a:r>
              <a:rPr lang="en-US" sz="1800">
                <a:solidFill>
                  <a:srgbClr val="FFFFF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(2)</a:t>
            </a:r>
            <a:endParaRPr b="0" i="0" sz="3600" u="none" cap="none" strike="noStrike">
              <a:solidFill>
                <a:srgbClr val="FFFFFF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870" name="Google Shape;870;p25"/>
          <p:cNvSpPr/>
          <p:nvPr/>
        </p:nvSpPr>
        <p:spPr>
          <a:xfrm>
            <a:off x="9730" y="778229"/>
            <a:ext cx="492065" cy="1639828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871" name="Google Shape;871;p25"/>
          <p:cNvSpPr/>
          <p:nvPr/>
        </p:nvSpPr>
        <p:spPr>
          <a:xfrm>
            <a:off x="3016049" y="784943"/>
            <a:ext cx="492065" cy="1633114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872" name="Google Shape;872;p25"/>
          <p:cNvSpPr/>
          <p:nvPr/>
        </p:nvSpPr>
        <p:spPr>
          <a:xfrm>
            <a:off x="6088311" y="778213"/>
            <a:ext cx="492065" cy="1639843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pic>
        <p:nvPicPr>
          <p:cNvPr id="873" name="Google Shape;873;p25"/>
          <p:cNvPicPr preferRelativeResize="0"/>
          <p:nvPr/>
        </p:nvPicPr>
        <p:blipFill rotWithShape="1">
          <a:blip r:embed="rId3">
            <a:alphaModFix/>
          </a:blip>
          <a:srcRect b="0" l="0" r="0" t="5050"/>
          <a:stretch/>
        </p:blipFill>
        <p:spPr>
          <a:xfrm>
            <a:off x="516108" y="1617040"/>
            <a:ext cx="2370326" cy="502199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874" name="Google Shape;874;p25"/>
          <p:cNvPicPr preferRelativeResize="0"/>
          <p:nvPr/>
        </p:nvPicPr>
        <p:blipFill rotWithShape="1">
          <a:blip r:embed="rId3">
            <a:alphaModFix/>
          </a:blip>
          <a:srcRect b="0" l="0" r="0" t="5050"/>
          <a:stretch/>
        </p:blipFill>
        <p:spPr>
          <a:xfrm>
            <a:off x="3527666" y="1612867"/>
            <a:ext cx="2370326" cy="502199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875" name="Google Shape;875;p25"/>
          <p:cNvPicPr preferRelativeResize="0"/>
          <p:nvPr/>
        </p:nvPicPr>
        <p:blipFill rotWithShape="1">
          <a:blip r:embed="rId4">
            <a:alphaModFix/>
          </a:blip>
          <a:srcRect b="0" l="0" r="0" t="4699"/>
          <a:stretch/>
        </p:blipFill>
        <p:spPr>
          <a:xfrm>
            <a:off x="6580374" y="1598134"/>
            <a:ext cx="2384640" cy="500990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76" name="Google Shape;876;p25"/>
          <p:cNvSpPr/>
          <p:nvPr/>
        </p:nvSpPr>
        <p:spPr>
          <a:xfrm>
            <a:off x="660839" y="3973017"/>
            <a:ext cx="2111540" cy="258515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25"/>
          <p:cNvSpPr/>
          <p:nvPr/>
        </p:nvSpPr>
        <p:spPr>
          <a:xfrm>
            <a:off x="3813238" y="4231533"/>
            <a:ext cx="1789889" cy="466927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25"/>
          <p:cNvSpPr/>
          <p:nvPr/>
        </p:nvSpPr>
        <p:spPr>
          <a:xfrm>
            <a:off x="8472724" y="4102274"/>
            <a:ext cx="328194" cy="288142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9" name="Google Shape;879;p25"/>
          <p:cNvPicPr preferRelativeResize="0"/>
          <p:nvPr/>
        </p:nvPicPr>
        <p:blipFill rotWithShape="1">
          <a:blip r:embed="rId5">
            <a:alphaModFix/>
          </a:blip>
          <a:srcRect b="0" l="0" r="0" t="5246"/>
          <a:stretch/>
        </p:blipFill>
        <p:spPr>
          <a:xfrm>
            <a:off x="9665470" y="1636494"/>
            <a:ext cx="2359447" cy="495901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880" name="Google Shape;880;p25"/>
          <p:cNvSpPr/>
          <p:nvPr/>
        </p:nvSpPr>
        <p:spPr>
          <a:xfrm>
            <a:off x="9647901" y="778228"/>
            <a:ext cx="2533829" cy="848972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Untuk memulai login, isikan email dan password </a:t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25"/>
          <p:cNvSpPr/>
          <p:nvPr/>
        </p:nvSpPr>
        <p:spPr>
          <a:xfrm>
            <a:off x="9163495" y="778229"/>
            <a:ext cx="492065" cy="1639828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882" name="Google Shape;882;p25"/>
          <p:cNvSpPr/>
          <p:nvPr/>
        </p:nvSpPr>
        <p:spPr>
          <a:xfrm>
            <a:off x="9647901" y="2315185"/>
            <a:ext cx="2386744" cy="913186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26"/>
          <p:cNvSpPr/>
          <p:nvPr/>
        </p:nvSpPr>
        <p:spPr>
          <a:xfrm>
            <a:off x="3584677" y="787919"/>
            <a:ext cx="2592959" cy="839281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Klik icon        untuk mengetahui informasi akun</a:t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26"/>
          <p:cNvSpPr/>
          <p:nvPr/>
        </p:nvSpPr>
        <p:spPr>
          <a:xfrm>
            <a:off x="497768" y="781093"/>
            <a:ext cx="2592958" cy="846107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Kemudian klik </a:t>
            </a: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Sign In</a:t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0" name="Google Shape;890;p26"/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891" name="Google Shape;891;p26"/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26"/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26"/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26"/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26"/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6" name="Google Shape;896;p26"/>
          <p:cNvSpPr/>
          <p:nvPr/>
        </p:nvSpPr>
        <p:spPr>
          <a:xfrm rot="5400000">
            <a:off x="5681883" y="-5724304"/>
            <a:ext cx="827549" cy="12191315"/>
          </a:xfrm>
          <a:prstGeom prst="rect">
            <a:avLst/>
          </a:prstGeom>
          <a:solidFill>
            <a:srgbClr val="27496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7" name="Google Shape;897;p26"/>
          <p:cNvGrpSpPr/>
          <p:nvPr/>
        </p:nvGrpSpPr>
        <p:grpSpPr>
          <a:xfrm>
            <a:off x="10403453" y="532435"/>
            <a:ext cx="1613007" cy="72000"/>
            <a:chOff x="7698056" y="3528548"/>
            <a:chExt cx="1613007" cy="72000"/>
          </a:xfrm>
        </p:grpSpPr>
        <p:sp>
          <p:nvSpPr>
            <p:cNvPr id="898" name="Google Shape;898;p26"/>
            <p:cNvSpPr/>
            <p:nvPr/>
          </p:nvSpPr>
          <p:spPr>
            <a:xfrm>
              <a:off x="7698056" y="3528548"/>
              <a:ext cx="1428967" cy="72000"/>
            </a:xfrm>
            <a:prstGeom prst="roundRect">
              <a:avLst>
                <a:gd fmla="val 50000" name="adj"/>
              </a:avLst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26"/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fmla="val 50000" name="adj"/>
              </a:avLst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0" name="Google Shape;900;p26"/>
          <p:cNvSpPr txBox="1"/>
          <p:nvPr/>
        </p:nvSpPr>
        <p:spPr>
          <a:xfrm>
            <a:off x="332509" y="-12629"/>
            <a:ext cx="8036086" cy="7976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Libre Franklin Medium"/>
              <a:buNone/>
            </a:pPr>
            <a:r>
              <a:rPr lang="en-US" sz="3600">
                <a:solidFill>
                  <a:srgbClr val="FFFFF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Registrasi Pengguna dan Login Non SSO </a:t>
            </a:r>
            <a:r>
              <a:rPr lang="en-US" sz="1800">
                <a:solidFill>
                  <a:srgbClr val="FFFFF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(3)</a:t>
            </a:r>
            <a:endParaRPr b="0" i="0" sz="3600" u="none" cap="none" strike="noStrike">
              <a:solidFill>
                <a:srgbClr val="FFFFFF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901" name="Google Shape;901;p26"/>
          <p:cNvSpPr/>
          <p:nvPr/>
        </p:nvSpPr>
        <p:spPr>
          <a:xfrm>
            <a:off x="10191" y="784943"/>
            <a:ext cx="492065" cy="1633114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902" name="Google Shape;902;p26"/>
          <p:cNvSpPr/>
          <p:nvPr/>
        </p:nvSpPr>
        <p:spPr>
          <a:xfrm>
            <a:off x="3092613" y="778213"/>
            <a:ext cx="492065" cy="1639843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pic>
        <p:nvPicPr>
          <p:cNvPr id="903" name="Google Shape;90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3451" y="975360"/>
            <a:ext cx="209114" cy="227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26"/>
          <p:cNvPicPr preferRelativeResize="0"/>
          <p:nvPr/>
        </p:nvPicPr>
        <p:blipFill rotWithShape="1">
          <a:blip r:embed="rId4">
            <a:alphaModFix/>
          </a:blip>
          <a:srcRect b="0" l="0" r="0" t="5246"/>
          <a:stretch/>
        </p:blipFill>
        <p:spPr>
          <a:xfrm>
            <a:off x="514652" y="1626767"/>
            <a:ext cx="2359447" cy="495901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905" name="Google Shape;905;p26"/>
          <p:cNvSpPr/>
          <p:nvPr/>
        </p:nvSpPr>
        <p:spPr>
          <a:xfrm>
            <a:off x="856017" y="3193087"/>
            <a:ext cx="1700595" cy="454785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26"/>
          <p:cNvSpPr/>
          <p:nvPr/>
        </p:nvSpPr>
        <p:spPr>
          <a:xfrm>
            <a:off x="6635921" y="784674"/>
            <a:ext cx="2592959" cy="839281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Klik </a:t>
            </a: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User </a:t>
            </a: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untuk mengetahui informasi akun</a:t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26"/>
          <p:cNvSpPr/>
          <p:nvPr/>
        </p:nvSpPr>
        <p:spPr>
          <a:xfrm>
            <a:off x="6143857" y="784696"/>
            <a:ext cx="492065" cy="1639843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/>
          </a:p>
        </p:txBody>
      </p:sp>
      <p:sp>
        <p:nvSpPr>
          <p:cNvPr id="908" name="Google Shape;908;p26"/>
          <p:cNvSpPr/>
          <p:nvPr/>
        </p:nvSpPr>
        <p:spPr>
          <a:xfrm>
            <a:off x="9609352" y="791155"/>
            <a:ext cx="2592959" cy="839281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Cek informasi akun pengguna</a:t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26"/>
          <p:cNvSpPr/>
          <p:nvPr/>
        </p:nvSpPr>
        <p:spPr>
          <a:xfrm>
            <a:off x="9117288" y="781449"/>
            <a:ext cx="492065" cy="1639843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pic>
        <p:nvPicPr>
          <p:cNvPr id="910" name="Google Shape;910;p26"/>
          <p:cNvPicPr preferRelativeResize="0"/>
          <p:nvPr/>
        </p:nvPicPr>
        <p:blipFill rotWithShape="1">
          <a:blip r:embed="rId5">
            <a:alphaModFix/>
          </a:blip>
          <a:srcRect b="0" l="0" r="0" t="4680"/>
          <a:stretch/>
        </p:blipFill>
        <p:spPr>
          <a:xfrm>
            <a:off x="3584676" y="1600612"/>
            <a:ext cx="2371925" cy="501963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911" name="Google Shape;911;p26"/>
          <p:cNvSpPr/>
          <p:nvPr/>
        </p:nvSpPr>
        <p:spPr>
          <a:xfrm flipH="1" rot="10800000">
            <a:off x="3598180" y="1591435"/>
            <a:ext cx="343211" cy="311087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2" name="Google Shape;912;p26"/>
          <p:cNvPicPr preferRelativeResize="0"/>
          <p:nvPr/>
        </p:nvPicPr>
        <p:blipFill rotWithShape="1">
          <a:blip r:embed="rId6">
            <a:alphaModFix/>
          </a:blip>
          <a:srcRect b="0" l="0" r="0" t="4443"/>
          <a:stretch/>
        </p:blipFill>
        <p:spPr>
          <a:xfrm>
            <a:off x="6639387" y="1610980"/>
            <a:ext cx="2353925" cy="500990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913" name="Google Shape;913;p26"/>
          <p:cNvSpPr/>
          <p:nvPr/>
        </p:nvSpPr>
        <p:spPr>
          <a:xfrm flipH="1" rot="10800000">
            <a:off x="6678299" y="2756166"/>
            <a:ext cx="1493577" cy="350074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4" name="Google Shape;914;p26"/>
          <p:cNvPicPr preferRelativeResize="0"/>
          <p:nvPr/>
        </p:nvPicPr>
        <p:blipFill rotWithShape="1">
          <a:blip r:embed="rId7">
            <a:alphaModFix/>
          </a:blip>
          <a:srcRect b="0" l="0" r="0" t="5114"/>
          <a:stretch/>
        </p:blipFill>
        <p:spPr>
          <a:xfrm>
            <a:off x="9622546" y="1588838"/>
            <a:ext cx="2362988" cy="500990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27"/>
          <p:cNvSpPr/>
          <p:nvPr/>
        </p:nvSpPr>
        <p:spPr>
          <a:xfrm>
            <a:off x="6580805" y="777759"/>
            <a:ext cx="2592959" cy="839281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Lengkapi variabel</a:t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27"/>
          <p:cNvSpPr/>
          <p:nvPr/>
        </p:nvSpPr>
        <p:spPr>
          <a:xfrm>
            <a:off x="484406" y="778228"/>
            <a:ext cx="2533829" cy="848972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Klik </a:t>
            </a: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27"/>
          <p:cNvSpPr/>
          <p:nvPr/>
        </p:nvSpPr>
        <p:spPr>
          <a:xfrm>
            <a:off x="9651312" y="777758"/>
            <a:ext cx="2540001" cy="839281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Klik</a:t>
            </a: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Add</a:t>
            </a:r>
            <a:endParaRPr/>
          </a:p>
        </p:txBody>
      </p:sp>
      <p:sp>
        <p:nvSpPr>
          <p:cNvPr id="923" name="Google Shape;923;p27"/>
          <p:cNvSpPr/>
          <p:nvPr/>
        </p:nvSpPr>
        <p:spPr>
          <a:xfrm>
            <a:off x="3493896" y="781093"/>
            <a:ext cx="2592958" cy="846107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Klik tombol      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 sebelah kanan bawah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4" name="Google Shape;924;p27"/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925" name="Google Shape;925;p27"/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27"/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27"/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27"/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27"/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0" name="Google Shape;930;p27"/>
          <p:cNvSpPr/>
          <p:nvPr/>
        </p:nvSpPr>
        <p:spPr>
          <a:xfrm rot="5400000">
            <a:off x="5681883" y="-5724304"/>
            <a:ext cx="827549" cy="12191315"/>
          </a:xfrm>
          <a:prstGeom prst="rect">
            <a:avLst/>
          </a:prstGeom>
          <a:solidFill>
            <a:srgbClr val="27496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1" name="Google Shape;931;p27"/>
          <p:cNvGrpSpPr/>
          <p:nvPr/>
        </p:nvGrpSpPr>
        <p:grpSpPr>
          <a:xfrm>
            <a:off x="10403453" y="532435"/>
            <a:ext cx="1613007" cy="72000"/>
            <a:chOff x="7698056" y="3528548"/>
            <a:chExt cx="1613007" cy="72000"/>
          </a:xfrm>
        </p:grpSpPr>
        <p:sp>
          <p:nvSpPr>
            <p:cNvPr id="932" name="Google Shape;932;p27"/>
            <p:cNvSpPr/>
            <p:nvPr/>
          </p:nvSpPr>
          <p:spPr>
            <a:xfrm>
              <a:off x="7698056" y="3528548"/>
              <a:ext cx="1428967" cy="72000"/>
            </a:xfrm>
            <a:prstGeom prst="roundRect">
              <a:avLst>
                <a:gd fmla="val 50000" name="adj"/>
              </a:avLst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27"/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fmla="val 50000" name="adj"/>
              </a:avLst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4" name="Google Shape;934;p27"/>
          <p:cNvSpPr txBox="1"/>
          <p:nvPr/>
        </p:nvSpPr>
        <p:spPr>
          <a:xfrm>
            <a:off x="332509" y="-12629"/>
            <a:ext cx="8036086" cy="7976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Libre Franklin Medium"/>
              <a:buNone/>
            </a:pPr>
            <a:r>
              <a:rPr lang="en-US" sz="3600">
                <a:solidFill>
                  <a:srgbClr val="FFFFF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Membuat Project</a:t>
            </a:r>
            <a:endParaRPr b="0" i="0" sz="3600" u="none" cap="none" strike="noStrike">
              <a:solidFill>
                <a:srgbClr val="FFFFFF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935" name="Google Shape;935;p27"/>
          <p:cNvSpPr/>
          <p:nvPr/>
        </p:nvSpPr>
        <p:spPr>
          <a:xfrm>
            <a:off x="0" y="778229"/>
            <a:ext cx="492065" cy="1639828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936" name="Google Shape;936;p27"/>
          <p:cNvSpPr/>
          <p:nvPr/>
        </p:nvSpPr>
        <p:spPr>
          <a:xfrm>
            <a:off x="3006319" y="784943"/>
            <a:ext cx="492065" cy="1633114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937" name="Google Shape;937;p27"/>
          <p:cNvSpPr/>
          <p:nvPr/>
        </p:nvSpPr>
        <p:spPr>
          <a:xfrm>
            <a:off x="6088741" y="778213"/>
            <a:ext cx="492065" cy="1639843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938" name="Google Shape;938;p27"/>
          <p:cNvSpPr/>
          <p:nvPr/>
        </p:nvSpPr>
        <p:spPr>
          <a:xfrm>
            <a:off x="9177337" y="777268"/>
            <a:ext cx="492065" cy="1640787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939" name="Google Shape;939;p27"/>
          <p:cNvSpPr/>
          <p:nvPr/>
        </p:nvSpPr>
        <p:spPr>
          <a:xfrm>
            <a:off x="5257388" y="972267"/>
            <a:ext cx="233680" cy="233680"/>
          </a:xfrm>
          <a:prstGeom prst="ellipse">
            <a:avLst/>
          </a:prstGeom>
          <a:solidFill>
            <a:srgbClr val="FE408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0" name="Google Shape;940;p27"/>
          <p:cNvPicPr preferRelativeResize="0"/>
          <p:nvPr/>
        </p:nvPicPr>
        <p:blipFill rotWithShape="1">
          <a:blip r:embed="rId3">
            <a:alphaModFix/>
          </a:blip>
          <a:srcRect b="0" l="0" r="0" t="4176"/>
          <a:stretch/>
        </p:blipFill>
        <p:spPr>
          <a:xfrm>
            <a:off x="503969" y="1617038"/>
            <a:ext cx="2356004" cy="501696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941" name="Google Shape;941;p27"/>
          <p:cNvPicPr preferRelativeResize="0"/>
          <p:nvPr/>
        </p:nvPicPr>
        <p:blipFill rotWithShape="1">
          <a:blip r:embed="rId4">
            <a:alphaModFix/>
          </a:blip>
          <a:srcRect b="0" l="0" r="0" t="4770"/>
          <a:stretch/>
        </p:blipFill>
        <p:spPr>
          <a:xfrm>
            <a:off x="3509150" y="1607389"/>
            <a:ext cx="2373838" cy="501890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942" name="Google Shape;942;p27"/>
          <p:cNvPicPr preferRelativeResize="0"/>
          <p:nvPr/>
        </p:nvPicPr>
        <p:blipFill rotWithShape="1">
          <a:blip r:embed="rId5">
            <a:alphaModFix/>
          </a:blip>
          <a:srcRect b="0" l="0" r="0" t="3805"/>
          <a:stretch/>
        </p:blipFill>
        <p:spPr>
          <a:xfrm>
            <a:off x="6596750" y="1617038"/>
            <a:ext cx="2353691" cy="502772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943" name="Google Shape;943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83079" y="4770820"/>
            <a:ext cx="2986489" cy="54797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944" name="Google Shape;944;p27"/>
          <p:cNvPicPr preferRelativeResize="0"/>
          <p:nvPr/>
        </p:nvPicPr>
        <p:blipFill rotWithShape="1">
          <a:blip r:embed="rId5">
            <a:alphaModFix/>
          </a:blip>
          <a:srcRect b="0" l="0" r="0" t="3805"/>
          <a:stretch/>
        </p:blipFill>
        <p:spPr>
          <a:xfrm>
            <a:off x="9679387" y="1611655"/>
            <a:ext cx="2353691" cy="502772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945" name="Google Shape;945;p27"/>
          <p:cNvSpPr/>
          <p:nvPr/>
        </p:nvSpPr>
        <p:spPr>
          <a:xfrm flipH="1" rot="10800000">
            <a:off x="622570" y="2922503"/>
            <a:ext cx="688796" cy="949105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27"/>
          <p:cNvSpPr/>
          <p:nvPr/>
        </p:nvSpPr>
        <p:spPr>
          <a:xfrm flipH="1" rot="10800000">
            <a:off x="5359940" y="5778228"/>
            <a:ext cx="531936" cy="582055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27"/>
          <p:cNvSpPr/>
          <p:nvPr/>
        </p:nvSpPr>
        <p:spPr>
          <a:xfrm>
            <a:off x="6741268" y="2247089"/>
            <a:ext cx="2042809" cy="195526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27"/>
          <p:cNvSpPr/>
          <p:nvPr/>
        </p:nvSpPr>
        <p:spPr>
          <a:xfrm flipH="1" rot="10800000">
            <a:off x="11410544" y="3881335"/>
            <a:ext cx="401061" cy="282103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4" name="Google Shape;954;p28"/>
          <p:cNvPicPr preferRelativeResize="0"/>
          <p:nvPr/>
        </p:nvPicPr>
        <p:blipFill rotWithShape="1">
          <a:blip r:embed="rId3">
            <a:alphaModFix/>
          </a:blip>
          <a:srcRect b="0" l="0" r="0" t="4055"/>
          <a:stretch/>
        </p:blipFill>
        <p:spPr>
          <a:xfrm>
            <a:off x="501975" y="1624297"/>
            <a:ext cx="2372502" cy="499291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955" name="Google Shape;955;p28"/>
          <p:cNvSpPr/>
          <p:nvPr/>
        </p:nvSpPr>
        <p:spPr>
          <a:xfrm>
            <a:off x="6580805" y="787919"/>
            <a:ext cx="2592959" cy="839281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Klik icon     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Untuk mulai melakukan editing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28"/>
          <p:cNvSpPr/>
          <p:nvPr/>
        </p:nvSpPr>
        <p:spPr>
          <a:xfrm>
            <a:off x="484406" y="778228"/>
            <a:ext cx="2533829" cy="848972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Pilih </a:t>
            </a: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 </a:t>
            </a: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yang akan diedit atau dihapus</a:t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28"/>
          <p:cNvSpPr/>
          <p:nvPr/>
        </p:nvSpPr>
        <p:spPr>
          <a:xfrm>
            <a:off x="9651312" y="787918"/>
            <a:ext cx="2540001" cy="839281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Edit </a:t>
            </a: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Informasi Project </a:t>
            </a:r>
            <a:endParaRPr/>
          </a:p>
        </p:txBody>
      </p:sp>
      <p:sp>
        <p:nvSpPr>
          <p:cNvPr id="958" name="Google Shape;958;p28"/>
          <p:cNvSpPr/>
          <p:nvPr/>
        </p:nvSpPr>
        <p:spPr>
          <a:xfrm>
            <a:off x="3493896" y="781093"/>
            <a:ext cx="2592958" cy="846107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Klik tombol     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Untuk melihat detail project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9" name="Google Shape;959;p28"/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960" name="Google Shape;960;p28"/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28"/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28"/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28"/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28"/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5" name="Google Shape;965;p28"/>
          <p:cNvSpPr/>
          <p:nvPr/>
        </p:nvSpPr>
        <p:spPr>
          <a:xfrm rot="5400000">
            <a:off x="5681883" y="-5724304"/>
            <a:ext cx="827549" cy="12191315"/>
          </a:xfrm>
          <a:prstGeom prst="rect">
            <a:avLst/>
          </a:prstGeom>
          <a:solidFill>
            <a:srgbClr val="27496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6" name="Google Shape;966;p28"/>
          <p:cNvGrpSpPr/>
          <p:nvPr/>
        </p:nvGrpSpPr>
        <p:grpSpPr>
          <a:xfrm>
            <a:off x="10403453" y="532435"/>
            <a:ext cx="1613007" cy="72000"/>
            <a:chOff x="7698056" y="3528548"/>
            <a:chExt cx="1613007" cy="72000"/>
          </a:xfrm>
        </p:grpSpPr>
        <p:sp>
          <p:nvSpPr>
            <p:cNvPr id="967" name="Google Shape;967;p28"/>
            <p:cNvSpPr/>
            <p:nvPr/>
          </p:nvSpPr>
          <p:spPr>
            <a:xfrm>
              <a:off x="7698056" y="3528548"/>
              <a:ext cx="1428967" cy="72000"/>
            </a:xfrm>
            <a:prstGeom prst="roundRect">
              <a:avLst>
                <a:gd fmla="val 50000" name="adj"/>
              </a:avLst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28"/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fmla="val 50000" name="adj"/>
              </a:avLst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9" name="Google Shape;969;p28"/>
          <p:cNvSpPr txBox="1"/>
          <p:nvPr/>
        </p:nvSpPr>
        <p:spPr>
          <a:xfrm>
            <a:off x="332509" y="-12629"/>
            <a:ext cx="8036086" cy="7976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Libre Franklin Medium"/>
              <a:buNone/>
            </a:pPr>
            <a:r>
              <a:rPr lang="en-US" sz="3600">
                <a:solidFill>
                  <a:srgbClr val="FFFFF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Edit dan Menghapus Project </a:t>
            </a:r>
            <a:r>
              <a:rPr lang="en-US" sz="1800">
                <a:solidFill>
                  <a:srgbClr val="FFFFF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(1)</a:t>
            </a:r>
            <a:endParaRPr b="0" i="0" sz="3600" u="none" cap="none" strike="noStrike">
              <a:solidFill>
                <a:srgbClr val="FFFFFF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970" name="Google Shape;970;p28"/>
          <p:cNvSpPr/>
          <p:nvPr/>
        </p:nvSpPr>
        <p:spPr>
          <a:xfrm>
            <a:off x="0" y="778229"/>
            <a:ext cx="492065" cy="1639828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971" name="Google Shape;971;p28"/>
          <p:cNvSpPr/>
          <p:nvPr/>
        </p:nvSpPr>
        <p:spPr>
          <a:xfrm>
            <a:off x="3006319" y="784943"/>
            <a:ext cx="492065" cy="1633114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972" name="Google Shape;972;p28"/>
          <p:cNvSpPr/>
          <p:nvPr/>
        </p:nvSpPr>
        <p:spPr>
          <a:xfrm>
            <a:off x="6088741" y="778213"/>
            <a:ext cx="492065" cy="1639843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973" name="Google Shape;973;p28"/>
          <p:cNvSpPr/>
          <p:nvPr/>
        </p:nvSpPr>
        <p:spPr>
          <a:xfrm>
            <a:off x="9177337" y="777268"/>
            <a:ext cx="492065" cy="1640787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pic>
        <p:nvPicPr>
          <p:cNvPr id="974" name="Google Shape;97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62868" y="924560"/>
            <a:ext cx="263759" cy="2930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5" name="Google Shape;975;p28"/>
          <p:cNvGrpSpPr/>
          <p:nvPr/>
        </p:nvGrpSpPr>
        <p:grpSpPr>
          <a:xfrm>
            <a:off x="8250491" y="883919"/>
            <a:ext cx="313385" cy="313385"/>
            <a:chOff x="-1524000" y="2712720"/>
            <a:chExt cx="862490" cy="862490"/>
          </a:xfrm>
        </p:grpSpPr>
        <p:sp>
          <p:nvSpPr>
            <p:cNvPr id="976" name="Google Shape;976;p28"/>
            <p:cNvSpPr/>
            <p:nvPr/>
          </p:nvSpPr>
          <p:spPr>
            <a:xfrm>
              <a:off x="-1524000" y="2712720"/>
              <a:ext cx="862490" cy="862490"/>
            </a:xfrm>
            <a:prstGeom prst="ellipse">
              <a:avLst/>
            </a:prstGeom>
            <a:solidFill>
              <a:srgbClr val="FF3F8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hape&#10;&#10;Description automatically generated with low confidence" id="977" name="Google Shape;977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1300890" y="2924438"/>
              <a:ext cx="439053" cy="43905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78" name="Google Shape;978;p28"/>
          <p:cNvPicPr preferRelativeResize="0"/>
          <p:nvPr/>
        </p:nvPicPr>
        <p:blipFill rotWithShape="1">
          <a:blip r:embed="rId6">
            <a:alphaModFix/>
          </a:blip>
          <a:srcRect b="0" l="0" r="0" t="4478"/>
          <a:stretch/>
        </p:blipFill>
        <p:spPr>
          <a:xfrm>
            <a:off x="3508112" y="1626766"/>
            <a:ext cx="2338622" cy="499044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979" name="Google Shape;979;p28"/>
          <p:cNvPicPr preferRelativeResize="0"/>
          <p:nvPr/>
        </p:nvPicPr>
        <p:blipFill rotWithShape="1">
          <a:blip r:embed="rId7">
            <a:alphaModFix/>
          </a:blip>
          <a:srcRect b="0" l="0" r="0" t="4503"/>
          <a:stretch/>
        </p:blipFill>
        <p:spPr>
          <a:xfrm>
            <a:off x="6608743" y="1624297"/>
            <a:ext cx="2359448" cy="501280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980" name="Google Shape;980;p28"/>
          <p:cNvPicPr preferRelativeResize="0"/>
          <p:nvPr/>
        </p:nvPicPr>
        <p:blipFill rotWithShape="1">
          <a:blip r:embed="rId8">
            <a:alphaModFix/>
          </a:blip>
          <a:srcRect b="0" l="0" r="0" t="4590"/>
          <a:stretch/>
        </p:blipFill>
        <p:spPr>
          <a:xfrm>
            <a:off x="9669402" y="1624297"/>
            <a:ext cx="2359448" cy="5012808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981" name="Google Shape;981;p28"/>
          <p:cNvSpPr/>
          <p:nvPr/>
        </p:nvSpPr>
        <p:spPr>
          <a:xfrm flipH="1" rot="10800000">
            <a:off x="579810" y="3039623"/>
            <a:ext cx="720417" cy="720385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28"/>
          <p:cNvSpPr/>
          <p:nvPr/>
        </p:nvSpPr>
        <p:spPr>
          <a:xfrm flipH="1" rot="10800000">
            <a:off x="5387530" y="2265187"/>
            <a:ext cx="439822" cy="582055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28"/>
          <p:cNvSpPr/>
          <p:nvPr/>
        </p:nvSpPr>
        <p:spPr>
          <a:xfrm flipH="1" rot="10800000">
            <a:off x="8525610" y="5779053"/>
            <a:ext cx="439822" cy="582055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p28"/>
          <p:cNvSpPr/>
          <p:nvPr/>
        </p:nvSpPr>
        <p:spPr>
          <a:xfrm>
            <a:off x="9829651" y="2228454"/>
            <a:ext cx="2042809" cy="195526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29"/>
          <p:cNvSpPr/>
          <p:nvPr/>
        </p:nvSpPr>
        <p:spPr>
          <a:xfrm>
            <a:off x="8088167" y="777759"/>
            <a:ext cx="2592959" cy="839281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Pilih salah satu pilihan </a:t>
            </a: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(Perangkat Saja </a:t>
            </a: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atau </a:t>
            </a: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Perangkat dan Server)</a:t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1" name="Google Shape;991;p29"/>
          <p:cNvSpPr/>
          <p:nvPr/>
        </p:nvSpPr>
        <p:spPr>
          <a:xfrm>
            <a:off x="2001928" y="778228"/>
            <a:ext cx="2533829" cy="848972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Jika telah selesai selanjutnya, Klik </a:t>
            </a: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2" name="Google Shape;992;p29"/>
          <p:cNvSpPr/>
          <p:nvPr/>
        </p:nvSpPr>
        <p:spPr>
          <a:xfrm>
            <a:off x="5011418" y="781093"/>
            <a:ext cx="2592958" cy="846107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Klik icon     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untuk menghapus project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9"/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994" name="Google Shape;994;p29"/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29"/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29"/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29"/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29"/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9" name="Google Shape;999;p29"/>
          <p:cNvSpPr/>
          <p:nvPr/>
        </p:nvSpPr>
        <p:spPr>
          <a:xfrm rot="5400000">
            <a:off x="5681883" y="-5724304"/>
            <a:ext cx="827549" cy="12191315"/>
          </a:xfrm>
          <a:prstGeom prst="rect">
            <a:avLst/>
          </a:prstGeom>
          <a:solidFill>
            <a:srgbClr val="27496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0" name="Google Shape;1000;p29"/>
          <p:cNvGrpSpPr/>
          <p:nvPr/>
        </p:nvGrpSpPr>
        <p:grpSpPr>
          <a:xfrm>
            <a:off x="10403453" y="532435"/>
            <a:ext cx="1613007" cy="72000"/>
            <a:chOff x="7698056" y="3528548"/>
            <a:chExt cx="1613007" cy="72000"/>
          </a:xfrm>
        </p:grpSpPr>
        <p:sp>
          <p:nvSpPr>
            <p:cNvPr id="1001" name="Google Shape;1001;p29"/>
            <p:cNvSpPr/>
            <p:nvPr/>
          </p:nvSpPr>
          <p:spPr>
            <a:xfrm>
              <a:off x="7698056" y="3528548"/>
              <a:ext cx="1428967" cy="72000"/>
            </a:xfrm>
            <a:prstGeom prst="roundRect">
              <a:avLst>
                <a:gd fmla="val 50000" name="adj"/>
              </a:avLst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29"/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fmla="val 50000" name="adj"/>
              </a:avLst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3" name="Google Shape;1003;p29"/>
          <p:cNvSpPr txBox="1"/>
          <p:nvPr/>
        </p:nvSpPr>
        <p:spPr>
          <a:xfrm>
            <a:off x="332509" y="-12629"/>
            <a:ext cx="8036086" cy="7976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Libre Franklin Medium"/>
              <a:buNone/>
            </a:pPr>
            <a:r>
              <a:rPr lang="en-US" sz="3600">
                <a:solidFill>
                  <a:srgbClr val="FFFFF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Edit dan Menghapus Project </a:t>
            </a:r>
            <a:r>
              <a:rPr lang="en-US" sz="1800">
                <a:solidFill>
                  <a:srgbClr val="FFFFF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(2)</a:t>
            </a:r>
            <a:endParaRPr b="0" i="0" sz="3600" u="none" cap="none" strike="noStrike">
              <a:solidFill>
                <a:srgbClr val="FFFFFF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004" name="Google Shape;1004;p29"/>
          <p:cNvSpPr/>
          <p:nvPr/>
        </p:nvSpPr>
        <p:spPr>
          <a:xfrm>
            <a:off x="1517522" y="778229"/>
            <a:ext cx="492065" cy="1639828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1005" name="Google Shape;1005;p29"/>
          <p:cNvSpPr/>
          <p:nvPr/>
        </p:nvSpPr>
        <p:spPr>
          <a:xfrm>
            <a:off x="4523841" y="784943"/>
            <a:ext cx="492065" cy="1633114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1006" name="Google Shape;1006;p29"/>
          <p:cNvSpPr/>
          <p:nvPr/>
        </p:nvSpPr>
        <p:spPr>
          <a:xfrm>
            <a:off x="7596103" y="778213"/>
            <a:ext cx="492065" cy="1639843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pic>
        <p:nvPicPr>
          <p:cNvPr descr="Graphical user interface, text, application, chat or text message, website&#10;&#10;Description automatically generated" id="1007" name="Google Shape;1007;p29"/>
          <p:cNvPicPr preferRelativeResize="0"/>
          <p:nvPr/>
        </p:nvPicPr>
        <p:blipFill rotWithShape="1">
          <a:blip r:embed="rId3">
            <a:alphaModFix/>
          </a:blip>
          <a:srcRect b="-108" l="0" r="0" t="4558"/>
          <a:stretch/>
        </p:blipFill>
        <p:spPr>
          <a:xfrm>
            <a:off x="8097896" y="1626767"/>
            <a:ext cx="2359448" cy="500990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grpSp>
        <p:nvGrpSpPr>
          <p:cNvPr id="1008" name="Google Shape;1008;p29"/>
          <p:cNvGrpSpPr/>
          <p:nvPr/>
        </p:nvGrpSpPr>
        <p:grpSpPr>
          <a:xfrm>
            <a:off x="6671864" y="885618"/>
            <a:ext cx="328642" cy="328642"/>
            <a:chOff x="319105" y="4113263"/>
            <a:chExt cx="407938" cy="407938"/>
          </a:xfrm>
        </p:grpSpPr>
        <p:sp>
          <p:nvSpPr>
            <p:cNvPr id="1009" name="Google Shape;1009;p29"/>
            <p:cNvSpPr/>
            <p:nvPr/>
          </p:nvSpPr>
          <p:spPr>
            <a:xfrm>
              <a:off x="319105" y="4113263"/>
              <a:ext cx="407938" cy="407938"/>
            </a:xfrm>
            <a:prstGeom prst="ellipse">
              <a:avLst/>
            </a:prstGeom>
            <a:solidFill>
              <a:srgbClr val="FF3F8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hape&#10;&#10;Description automatically generated with low confidence" id="1010" name="Google Shape;1010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24283" y="4214860"/>
              <a:ext cx="184423" cy="18442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11" name="Google Shape;1011;p29"/>
          <p:cNvPicPr preferRelativeResize="0"/>
          <p:nvPr/>
        </p:nvPicPr>
        <p:blipFill rotWithShape="1">
          <a:blip r:embed="rId5">
            <a:alphaModFix/>
          </a:blip>
          <a:srcRect b="0" l="0" r="0" t="4590"/>
          <a:stretch/>
        </p:blipFill>
        <p:spPr>
          <a:xfrm>
            <a:off x="2026958" y="1623864"/>
            <a:ext cx="2359448" cy="5012808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012" name="Google Shape;1012;p29"/>
          <p:cNvPicPr preferRelativeResize="0"/>
          <p:nvPr/>
        </p:nvPicPr>
        <p:blipFill rotWithShape="1">
          <a:blip r:embed="rId6">
            <a:alphaModFix/>
          </a:blip>
          <a:srcRect b="0" l="0" r="0" t="4229"/>
          <a:stretch/>
        </p:blipFill>
        <p:spPr>
          <a:xfrm>
            <a:off x="8086766" y="1605196"/>
            <a:ext cx="2378219" cy="5018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29"/>
          <p:cNvPicPr preferRelativeResize="0"/>
          <p:nvPr/>
        </p:nvPicPr>
        <p:blipFill rotWithShape="1">
          <a:blip r:embed="rId7">
            <a:alphaModFix/>
          </a:blip>
          <a:srcRect b="0" l="0" r="0" t="4503"/>
          <a:stretch/>
        </p:blipFill>
        <p:spPr>
          <a:xfrm>
            <a:off x="5041614" y="1637046"/>
            <a:ext cx="2359448" cy="501280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014" name="Google Shape;1014;p29"/>
          <p:cNvSpPr/>
          <p:nvPr/>
        </p:nvSpPr>
        <p:spPr>
          <a:xfrm flipH="1" rot="10800000">
            <a:off x="3677056" y="3848966"/>
            <a:ext cx="512716" cy="314471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5" name="Google Shape;1015;p29"/>
          <p:cNvSpPr/>
          <p:nvPr/>
        </p:nvSpPr>
        <p:spPr>
          <a:xfrm flipH="1" rot="10800000">
            <a:off x="6951866" y="5815063"/>
            <a:ext cx="439822" cy="582055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6" name="Google Shape;1016;p29"/>
          <p:cNvSpPr/>
          <p:nvPr/>
        </p:nvSpPr>
        <p:spPr>
          <a:xfrm>
            <a:off x="8244742" y="3428999"/>
            <a:ext cx="2042809" cy="1055451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"/>
          <p:cNvSpPr/>
          <p:nvPr/>
        </p:nvSpPr>
        <p:spPr>
          <a:xfrm>
            <a:off x="0" y="0"/>
            <a:ext cx="2027441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3"/>
          <p:cNvPicPr preferRelativeResize="0"/>
          <p:nvPr/>
        </p:nvPicPr>
        <p:blipFill rotWithShape="1">
          <a:blip r:embed="rId3">
            <a:alphaModFix/>
          </a:blip>
          <a:srcRect b="0" l="0" r="0" t="13252"/>
          <a:stretch/>
        </p:blipFill>
        <p:spPr>
          <a:xfrm>
            <a:off x="1645788" y="0"/>
            <a:ext cx="10551613" cy="686573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92A2"/>
              </a:gs>
              <a:gs pos="17000">
                <a:srgbClr val="0192A2"/>
              </a:gs>
              <a:gs pos="85000">
                <a:srgbClr val="0192A2">
                  <a:alpha val="20000"/>
                </a:srgbClr>
              </a:gs>
              <a:gs pos="100000">
                <a:srgbClr val="0192A2">
                  <a:alpha val="2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48727" y="261241"/>
            <a:ext cx="1063818" cy="468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15482" y="146902"/>
            <a:ext cx="1063818" cy="582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63585" y="5768375"/>
            <a:ext cx="3552727" cy="120335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"/>
          <p:cNvSpPr txBox="1"/>
          <p:nvPr/>
        </p:nvSpPr>
        <p:spPr>
          <a:xfrm>
            <a:off x="5401" y="6611814"/>
            <a:ext cx="1381965" cy="253916"/>
          </a:xfrm>
          <a:prstGeom prst="rect">
            <a:avLst/>
          </a:prstGeom>
          <a:solidFill>
            <a:schemeClr val="lt1">
              <a:alpha val="16862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</a:pPr>
            <a:r>
              <a:rPr b="0" i="1" lang="en-US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Foto oleh </a:t>
            </a:r>
            <a:r>
              <a:rPr b="1" i="1" lang="en-US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Humas BPS</a:t>
            </a:r>
            <a:endParaRPr b="0" i="1" sz="10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3"/>
          <p:cNvSpPr txBox="1"/>
          <p:nvPr/>
        </p:nvSpPr>
        <p:spPr>
          <a:xfrm>
            <a:off x="701517" y="2009874"/>
            <a:ext cx="6038000" cy="9838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Penggunaan Peta Wilkerstat</a:t>
            </a:r>
            <a:endParaRPr sz="44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98" name="Google Shape;98;p3"/>
          <p:cNvPicPr preferRelativeResize="0"/>
          <p:nvPr/>
        </p:nvPicPr>
        <p:blipFill rotWithShape="1">
          <a:blip r:embed="rId7">
            <a:alphaModFix/>
          </a:blip>
          <a:srcRect b="33141" l="12496" r="10465" t="34114"/>
          <a:stretch/>
        </p:blipFill>
        <p:spPr>
          <a:xfrm>
            <a:off x="7497339" y="194742"/>
            <a:ext cx="1999920" cy="6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3"/>
          <p:cNvSpPr txBox="1"/>
          <p:nvPr/>
        </p:nvSpPr>
        <p:spPr>
          <a:xfrm>
            <a:off x="722772" y="2803851"/>
            <a:ext cx="524114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C93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Pendataan Awal REGSOSEK</a:t>
            </a:r>
            <a:endParaRPr/>
          </a:p>
        </p:txBody>
      </p:sp>
      <p:sp>
        <p:nvSpPr>
          <p:cNvPr id="100" name="Google Shape;100;p3"/>
          <p:cNvSpPr/>
          <p:nvPr/>
        </p:nvSpPr>
        <p:spPr>
          <a:xfrm>
            <a:off x="754724" y="1462531"/>
            <a:ext cx="876148" cy="854688"/>
          </a:xfrm>
          <a:prstGeom prst="roundRect">
            <a:avLst>
              <a:gd fmla="val 16667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"/>
          <p:cNvSpPr txBox="1"/>
          <p:nvPr/>
        </p:nvSpPr>
        <p:spPr>
          <a:xfrm>
            <a:off x="539105" y="1611486"/>
            <a:ext cx="1307388" cy="584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7496D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01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30"/>
          <p:cNvSpPr/>
          <p:nvPr/>
        </p:nvSpPr>
        <p:spPr>
          <a:xfrm>
            <a:off x="6580805" y="777759"/>
            <a:ext cx="2592959" cy="839281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Foto Bangunan Tempat Tinggal</a:t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3" name="Google Shape;1023;p30"/>
          <p:cNvSpPr/>
          <p:nvPr/>
        </p:nvSpPr>
        <p:spPr>
          <a:xfrm>
            <a:off x="484406" y="778228"/>
            <a:ext cx="2533829" cy="848972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Pilih </a:t>
            </a: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 </a:t>
            </a: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yang sesuai</a:t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4" name="Google Shape;1024;p30"/>
          <p:cNvSpPr/>
          <p:nvPr/>
        </p:nvSpPr>
        <p:spPr>
          <a:xfrm>
            <a:off x="9651312" y="777758"/>
            <a:ext cx="2540001" cy="839281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Cek Akurasi, jika sudah dibawah 20 meter klik </a:t>
            </a: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NEXT</a:t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5" name="Google Shape;1025;p30"/>
          <p:cNvSpPr/>
          <p:nvPr/>
        </p:nvSpPr>
        <p:spPr>
          <a:xfrm>
            <a:off x="3493896" y="781093"/>
            <a:ext cx="2592958" cy="846107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Klik icon </a:t>
            </a: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(pin lokasi)          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6" name="Google Shape;1026;p30"/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1027" name="Google Shape;1027;p30"/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30"/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30"/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30"/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30"/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2" name="Google Shape;1032;p30"/>
          <p:cNvSpPr/>
          <p:nvPr/>
        </p:nvSpPr>
        <p:spPr>
          <a:xfrm rot="5400000">
            <a:off x="5681883" y="-5724304"/>
            <a:ext cx="827549" cy="12191315"/>
          </a:xfrm>
          <a:prstGeom prst="rect">
            <a:avLst/>
          </a:prstGeom>
          <a:solidFill>
            <a:srgbClr val="27496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3" name="Google Shape;1033;p30"/>
          <p:cNvGrpSpPr/>
          <p:nvPr/>
        </p:nvGrpSpPr>
        <p:grpSpPr>
          <a:xfrm>
            <a:off x="10403453" y="532435"/>
            <a:ext cx="1613007" cy="72000"/>
            <a:chOff x="7698056" y="3528548"/>
            <a:chExt cx="1613007" cy="72000"/>
          </a:xfrm>
        </p:grpSpPr>
        <p:sp>
          <p:nvSpPr>
            <p:cNvPr id="1034" name="Google Shape;1034;p30"/>
            <p:cNvSpPr/>
            <p:nvPr/>
          </p:nvSpPr>
          <p:spPr>
            <a:xfrm>
              <a:off x="7698056" y="3528548"/>
              <a:ext cx="1428967" cy="72000"/>
            </a:xfrm>
            <a:prstGeom prst="roundRect">
              <a:avLst>
                <a:gd fmla="val 50000" name="adj"/>
              </a:avLst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30"/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fmla="val 50000" name="adj"/>
              </a:avLst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6" name="Google Shape;1036;p30"/>
          <p:cNvSpPr txBox="1"/>
          <p:nvPr/>
        </p:nvSpPr>
        <p:spPr>
          <a:xfrm>
            <a:off x="332508" y="-12629"/>
            <a:ext cx="9553171" cy="7976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Libre Franklin Medium"/>
              <a:buNone/>
            </a:pPr>
            <a:r>
              <a:rPr lang="en-US" sz="3600">
                <a:solidFill>
                  <a:srgbClr val="FFFFF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Geotagging dan Foto Bangunan Tempat Tinggal </a:t>
            </a:r>
            <a:r>
              <a:rPr lang="en-US" sz="1800">
                <a:solidFill>
                  <a:srgbClr val="FFFFF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(1)</a:t>
            </a:r>
            <a:endParaRPr b="0" i="0" sz="3600" u="none" cap="none" strike="noStrike">
              <a:solidFill>
                <a:srgbClr val="FFFFFF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037" name="Google Shape;1037;p30"/>
          <p:cNvSpPr/>
          <p:nvPr/>
        </p:nvSpPr>
        <p:spPr>
          <a:xfrm>
            <a:off x="0" y="778229"/>
            <a:ext cx="492065" cy="1639828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038" name="Google Shape;1038;p30"/>
          <p:cNvSpPr/>
          <p:nvPr/>
        </p:nvSpPr>
        <p:spPr>
          <a:xfrm>
            <a:off x="3006319" y="784943"/>
            <a:ext cx="492065" cy="1633114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039" name="Google Shape;1039;p30"/>
          <p:cNvSpPr/>
          <p:nvPr/>
        </p:nvSpPr>
        <p:spPr>
          <a:xfrm>
            <a:off x="6088741" y="778213"/>
            <a:ext cx="492065" cy="1639843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040" name="Google Shape;1040;p30"/>
          <p:cNvSpPr/>
          <p:nvPr/>
        </p:nvSpPr>
        <p:spPr>
          <a:xfrm>
            <a:off x="9177337" y="777268"/>
            <a:ext cx="492065" cy="1640787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pic>
        <p:nvPicPr>
          <p:cNvPr id="1041" name="Google Shape;104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1785" y="1086178"/>
            <a:ext cx="239576" cy="217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106" y="1617039"/>
            <a:ext cx="2338622" cy="498584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043" name="Google Shape;1043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01938" y="1626767"/>
            <a:ext cx="2359448" cy="499989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044" name="Google Shape;1044;p30"/>
          <p:cNvSpPr/>
          <p:nvPr/>
        </p:nvSpPr>
        <p:spPr>
          <a:xfrm flipH="1" rot="10800000">
            <a:off x="413361" y="2288038"/>
            <a:ext cx="2433407" cy="557444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p30"/>
          <p:cNvSpPr/>
          <p:nvPr/>
        </p:nvSpPr>
        <p:spPr>
          <a:xfrm flipH="1" rot="10800000">
            <a:off x="4998500" y="1617039"/>
            <a:ext cx="332590" cy="379711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6" name="Google Shape;1046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79130" y="1605196"/>
            <a:ext cx="2340378" cy="499989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047" name="Google Shape;1047;p30"/>
          <p:cNvSpPr/>
          <p:nvPr/>
        </p:nvSpPr>
        <p:spPr>
          <a:xfrm flipH="1" rot="10800000">
            <a:off x="10998367" y="4005679"/>
            <a:ext cx="945973" cy="654957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" name="Google Shape;1048;p30"/>
          <p:cNvSpPr/>
          <p:nvPr/>
        </p:nvSpPr>
        <p:spPr>
          <a:xfrm flipH="1" rot="10800000">
            <a:off x="11205038" y="5492546"/>
            <a:ext cx="822511" cy="439209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30"/>
          <p:cNvGrpSpPr/>
          <p:nvPr/>
        </p:nvGrpSpPr>
        <p:grpSpPr>
          <a:xfrm>
            <a:off x="6598074" y="1617039"/>
            <a:ext cx="2360631" cy="5009905"/>
            <a:chOff x="6598074" y="1617039"/>
            <a:chExt cx="2360631" cy="5009905"/>
          </a:xfrm>
        </p:grpSpPr>
        <p:pic>
          <p:nvPicPr>
            <p:cNvPr id="1050" name="Google Shape;1050;p30"/>
            <p:cNvPicPr preferRelativeResize="0"/>
            <p:nvPr/>
          </p:nvPicPr>
          <p:blipFill rotWithShape="1">
            <a:blip r:embed="rId7">
              <a:alphaModFix/>
            </a:blip>
            <a:srcRect b="0" l="0" r="0" t="4823"/>
            <a:stretch/>
          </p:blipFill>
          <p:spPr>
            <a:xfrm>
              <a:off x="6598074" y="1617039"/>
              <a:ext cx="2358944" cy="5009905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</p:pic>
        <p:pic>
          <p:nvPicPr>
            <p:cNvPr descr="A picture containing tree, outdoor, building, house&#10;&#10;Description automatically generated" id="1051" name="Google Shape;1051;p30"/>
            <p:cNvPicPr preferRelativeResize="0"/>
            <p:nvPr/>
          </p:nvPicPr>
          <p:blipFill rotWithShape="1">
            <a:blip r:embed="rId8">
              <a:alphaModFix/>
            </a:blip>
            <a:srcRect b="3071" l="30842" r="25637" t="657"/>
            <a:stretch/>
          </p:blipFill>
          <p:spPr>
            <a:xfrm>
              <a:off x="6599761" y="1918949"/>
              <a:ext cx="2358944" cy="38981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2" name="Google Shape;1052;p30"/>
          <p:cNvSpPr/>
          <p:nvPr/>
        </p:nvSpPr>
        <p:spPr>
          <a:xfrm flipH="1" rot="10800000">
            <a:off x="8119418" y="5749047"/>
            <a:ext cx="945973" cy="447472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31"/>
          <p:cNvSpPr/>
          <p:nvPr/>
        </p:nvSpPr>
        <p:spPr>
          <a:xfrm>
            <a:off x="6580805" y="777759"/>
            <a:ext cx="2592959" cy="839281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Klik        kemudian pilih </a:t>
            </a: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Landmark </a:t>
            </a: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untuk mengetahui landmark berhasil disimpan</a:t>
            </a: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9" name="Google Shape;1059;p31"/>
          <p:cNvSpPr/>
          <p:nvPr/>
        </p:nvSpPr>
        <p:spPr>
          <a:xfrm>
            <a:off x="484406" y="778228"/>
            <a:ext cx="2533829" cy="848972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Lengkapi Isian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Informasi Landmark</a:t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0" name="Google Shape;1060;p31"/>
          <p:cNvSpPr/>
          <p:nvPr/>
        </p:nvSpPr>
        <p:spPr>
          <a:xfrm>
            <a:off x="9651312" y="777758"/>
            <a:ext cx="2540001" cy="839281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Berikut daftar landmark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 dalam project</a:t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1" name="Google Shape;1061;p31"/>
          <p:cNvSpPr/>
          <p:nvPr/>
        </p:nvSpPr>
        <p:spPr>
          <a:xfrm>
            <a:off x="3493896" y="781093"/>
            <a:ext cx="2592958" cy="846107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Klik </a:t>
            </a: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SAVE</a:t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2" name="Google Shape;1062;p31"/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1063" name="Google Shape;1063;p31"/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31"/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31"/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31"/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31"/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8" name="Google Shape;1068;p31"/>
          <p:cNvSpPr/>
          <p:nvPr/>
        </p:nvSpPr>
        <p:spPr>
          <a:xfrm rot="5400000">
            <a:off x="5681883" y="-5724304"/>
            <a:ext cx="827549" cy="12191315"/>
          </a:xfrm>
          <a:prstGeom prst="rect">
            <a:avLst/>
          </a:prstGeom>
          <a:solidFill>
            <a:srgbClr val="27496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9" name="Google Shape;1069;p31"/>
          <p:cNvGrpSpPr/>
          <p:nvPr/>
        </p:nvGrpSpPr>
        <p:grpSpPr>
          <a:xfrm>
            <a:off x="10403453" y="532435"/>
            <a:ext cx="1613007" cy="72000"/>
            <a:chOff x="7698056" y="3528548"/>
            <a:chExt cx="1613007" cy="72000"/>
          </a:xfrm>
        </p:grpSpPr>
        <p:sp>
          <p:nvSpPr>
            <p:cNvPr id="1070" name="Google Shape;1070;p31"/>
            <p:cNvSpPr/>
            <p:nvPr/>
          </p:nvSpPr>
          <p:spPr>
            <a:xfrm>
              <a:off x="7698056" y="3528548"/>
              <a:ext cx="1428967" cy="72000"/>
            </a:xfrm>
            <a:prstGeom prst="roundRect">
              <a:avLst>
                <a:gd fmla="val 50000" name="adj"/>
              </a:avLst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31"/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fmla="val 50000" name="adj"/>
              </a:avLst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2" name="Google Shape;1072;p31"/>
          <p:cNvSpPr txBox="1"/>
          <p:nvPr/>
        </p:nvSpPr>
        <p:spPr>
          <a:xfrm>
            <a:off x="332508" y="-12629"/>
            <a:ext cx="9553171" cy="7976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Libre Franklin Medium"/>
              <a:buNone/>
            </a:pPr>
            <a:r>
              <a:rPr lang="en-US" sz="3600">
                <a:solidFill>
                  <a:srgbClr val="FFFFF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Geotagging dan Foto Bangunan Tempat Tinggal </a:t>
            </a:r>
            <a:r>
              <a:rPr lang="en-US" sz="1800">
                <a:solidFill>
                  <a:srgbClr val="FFFFF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(2)</a:t>
            </a:r>
            <a:endParaRPr b="0" i="0" sz="3600" u="none" cap="none" strike="noStrike">
              <a:solidFill>
                <a:srgbClr val="FFFFFF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073" name="Google Shape;1073;p31"/>
          <p:cNvSpPr/>
          <p:nvPr/>
        </p:nvSpPr>
        <p:spPr>
          <a:xfrm>
            <a:off x="0" y="778229"/>
            <a:ext cx="492065" cy="1639828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1074" name="Google Shape;1074;p31"/>
          <p:cNvSpPr/>
          <p:nvPr/>
        </p:nvSpPr>
        <p:spPr>
          <a:xfrm>
            <a:off x="3006319" y="784943"/>
            <a:ext cx="492065" cy="1633114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1075" name="Google Shape;1075;p31"/>
          <p:cNvSpPr/>
          <p:nvPr/>
        </p:nvSpPr>
        <p:spPr>
          <a:xfrm>
            <a:off x="6088741" y="778213"/>
            <a:ext cx="492065" cy="1639843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1076" name="Google Shape;1076;p31"/>
          <p:cNvSpPr/>
          <p:nvPr/>
        </p:nvSpPr>
        <p:spPr>
          <a:xfrm>
            <a:off x="9177337" y="777268"/>
            <a:ext cx="492065" cy="1640787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pic>
        <p:nvPicPr>
          <p:cNvPr id="1077" name="Google Shape;1077;p31"/>
          <p:cNvPicPr preferRelativeResize="0"/>
          <p:nvPr/>
        </p:nvPicPr>
        <p:blipFill rotWithShape="1">
          <a:blip r:embed="rId3">
            <a:alphaModFix/>
          </a:blip>
          <a:srcRect b="58974" l="21274" r="0" t="0"/>
          <a:stretch/>
        </p:blipFill>
        <p:spPr>
          <a:xfrm>
            <a:off x="7365688" y="850597"/>
            <a:ext cx="225767" cy="2232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graphical user interface&#10;&#10;Description automatically generated" id="1078" name="Google Shape;1078;p31"/>
          <p:cNvPicPr preferRelativeResize="0"/>
          <p:nvPr/>
        </p:nvPicPr>
        <p:blipFill rotWithShape="1">
          <a:blip r:embed="rId4">
            <a:alphaModFix/>
          </a:blip>
          <a:srcRect b="0" l="0" r="0" t="4396"/>
          <a:stretch/>
        </p:blipFill>
        <p:spPr>
          <a:xfrm>
            <a:off x="513203" y="1633397"/>
            <a:ext cx="2319923" cy="4928746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079" name="Google Shape;1079;p31"/>
          <p:cNvSpPr/>
          <p:nvPr/>
        </p:nvSpPr>
        <p:spPr>
          <a:xfrm>
            <a:off x="503475" y="2000800"/>
            <a:ext cx="2319924" cy="237354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graphical user interface&#10;&#10;Description automatically generated" id="1080" name="Google Shape;1080;p31"/>
          <p:cNvPicPr preferRelativeResize="0"/>
          <p:nvPr/>
        </p:nvPicPr>
        <p:blipFill rotWithShape="1">
          <a:blip r:embed="rId4">
            <a:alphaModFix/>
          </a:blip>
          <a:srcRect b="0" l="0" r="0" t="4396"/>
          <a:stretch/>
        </p:blipFill>
        <p:spPr>
          <a:xfrm>
            <a:off x="3521842" y="1626767"/>
            <a:ext cx="2319923" cy="4928746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081" name="Google Shape;1081;p31"/>
          <p:cNvSpPr/>
          <p:nvPr/>
        </p:nvSpPr>
        <p:spPr>
          <a:xfrm flipH="1" rot="10800000">
            <a:off x="4636106" y="4374347"/>
            <a:ext cx="1205659" cy="456691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2" name="Google Shape;1082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98823" y="1626767"/>
            <a:ext cx="2373950" cy="494661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083" name="Google Shape;1083;p31"/>
          <p:cNvPicPr preferRelativeResize="0"/>
          <p:nvPr/>
        </p:nvPicPr>
        <p:blipFill rotWithShape="1">
          <a:blip r:embed="rId6">
            <a:alphaModFix/>
          </a:blip>
          <a:srcRect b="45759" l="50000" r="1384" t="5545"/>
          <a:stretch/>
        </p:blipFill>
        <p:spPr>
          <a:xfrm>
            <a:off x="7900308" y="1932131"/>
            <a:ext cx="1064793" cy="50243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84" name="Google Shape;1084;p31"/>
          <p:cNvSpPr/>
          <p:nvPr/>
        </p:nvSpPr>
        <p:spPr>
          <a:xfrm flipH="1" rot="10800000">
            <a:off x="7898252" y="2168024"/>
            <a:ext cx="1084249" cy="271224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p31"/>
          <p:cNvSpPr/>
          <p:nvPr/>
        </p:nvSpPr>
        <p:spPr>
          <a:xfrm flipH="1" rot="10800000">
            <a:off x="8695920" y="1652110"/>
            <a:ext cx="286581" cy="304161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6" name="Google Shape;1086;p31"/>
          <p:cNvGrpSpPr/>
          <p:nvPr/>
        </p:nvGrpSpPr>
        <p:grpSpPr>
          <a:xfrm>
            <a:off x="9681247" y="1621418"/>
            <a:ext cx="2364609" cy="4921269"/>
            <a:chOff x="8102964" y="1626767"/>
            <a:chExt cx="2364609" cy="4921269"/>
          </a:xfrm>
        </p:grpSpPr>
        <p:pic>
          <p:nvPicPr>
            <p:cNvPr descr="A picture containing shape&#10;&#10;Description automatically generated" id="1087" name="Google Shape;1087;p31"/>
            <p:cNvPicPr preferRelativeResize="0"/>
            <p:nvPr/>
          </p:nvPicPr>
          <p:blipFill rotWithShape="1">
            <a:blip r:embed="rId7">
              <a:alphaModFix/>
            </a:blip>
            <a:srcRect b="0" l="0" r="0" t="4086"/>
            <a:stretch/>
          </p:blipFill>
          <p:spPr>
            <a:xfrm>
              <a:off x="8102964" y="1626767"/>
              <a:ext cx="2364609" cy="4921269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</p:pic>
        <p:pic>
          <p:nvPicPr>
            <p:cNvPr descr="A picture containing tree, outdoor, building, house&#10;&#10;Description automatically generated" id="1088" name="Google Shape;1088;p31"/>
            <p:cNvPicPr preferRelativeResize="0"/>
            <p:nvPr/>
          </p:nvPicPr>
          <p:blipFill rotWithShape="1">
            <a:blip r:embed="rId8">
              <a:alphaModFix/>
            </a:blip>
            <a:srcRect b="0" l="12802" r="7822" t="0"/>
            <a:stretch/>
          </p:blipFill>
          <p:spPr>
            <a:xfrm>
              <a:off x="8153970" y="2007106"/>
              <a:ext cx="468162" cy="4405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9" name="Google Shape;1089;p31"/>
          <p:cNvSpPr/>
          <p:nvPr/>
        </p:nvSpPr>
        <p:spPr>
          <a:xfrm flipH="1" rot="10800000">
            <a:off x="9680953" y="1933055"/>
            <a:ext cx="2373950" cy="657601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90" name="Google Shape;1090;p31"/>
          <p:cNvGrpSpPr/>
          <p:nvPr/>
        </p:nvGrpSpPr>
        <p:grpSpPr>
          <a:xfrm>
            <a:off x="403163" y="4831039"/>
            <a:ext cx="2540001" cy="554838"/>
            <a:chOff x="403163" y="4831039"/>
            <a:chExt cx="2540001" cy="554838"/>
          </a:xfrm>
        </p:grpSpPr>
        <p:pic>
          <p:nvPicPr>
            <p:cNvPr id="1091" name="Google Shape;1091;p3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03163" y="4831039"/>
              <a:ext cx="2540001" cy="55483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</p:pic>
        <p:pic>
          <p:nvPicPr>
            <p:cNvPr id="1092" name="Google Shape;1092;p3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333730" y="4837546"/>
              <a:ext cx="49637" cy="9617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32"/>
          <p:cNvSpPr/>
          <p:nvPr/>
        </p:nvSpPr>
        <p:spPr>
          <a:xfrm>
            <a:off x="6580805" y="777759"/>
            <a:ext cx="2592959" cy="839281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Cek Akurasi, jika sudah dibawah 20 meter klik </a:t>
            </a: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NEXT</a:t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9" name="Google Shape;1099;p32"/>
          <p:cNvSpPr/>
          <p:nvPr/>
        </p:nvSpPr>
        <p:spPr>
          <a:xfrm>
            <a:off x="484406" y="778228"/>
            <a:ext cx="2533829" cy="848972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Pilih </a:t>
            </a: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 </a:t>
            </a: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yang sesuai</a:t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p32"/>
          <p:cNvSpPr/>
          <p:nvPr/>
        </p:nvSpPr>
        <p:spPr>
          <a:xfrm>
            <a:off x="9651312" y="777758"/>
            <a:ext cx="2540001" cy="839281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Lengkapi isian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Informasi Landmark</a:t>
            </a: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1" name="Google Shape;1101;p32"/>
          <p:cNvSpPr/>
          <p:nvPr/>
        </p:nvSpPr>
        <p:spPr>
          <a:xfrm>
            <a:off x="3493896" y="781093"/>
            <a:ext cx="2592958" cy="846107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Klik icon </a:t>
            </a: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(pin lokasi)          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2" name="Google Shape;1102;p32"/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1103" name="Google Shape;1103;p32"/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32"/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32"/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32"/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32"/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8" name="Google Shape;1108;p32"/>
          <p:cNvSpPr/>
          <p:nvPr/>
        </p:nvSpPr>
        <p:spPr>
          <a:xfrm rot="5400000">
            <a:off x="5681883" y="-5724304"/>
            <a:ext cx="827549" cy="12191315"/>
          </a:xfrm>
          <a:prstGeom prst="rect">
            <a:avLst/>
          </a:prstGeom>
          <a:solidFill>
            <a:srgbClr val="27496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9" name="Google Shape;1109;p32"/>
          <p:cNvGrpSpPr/>
          <p:nvPr/>
        </p:nvGrpSpPr>
        <p:grpSpPr>
          <a:xfrm>
            <a:off x="10403453" y="532435"/>
            <a:ext cx="1613007" cy="72000"/>
            <a:chOff x="7698056" y="3528548"/>
            <a:chExt cx="1613007" cy="72000"/>
          </a:xfrm>
        </p:grpSpPr>
        <p:sp>
          <p:nvSpPr>
            <p:cNvPr id="1110" name="Google Shape;1110;p32"/>
            <p:cNvSpPr/>
            <p:nvPr/>
          </p:nvSpPr>
          <p:spPr>
            <a:xfrm>
              <a:off x="7698056" y="3528548"/>
              <a:ext cx="1428967" cy="72000"/>
            </a:xfrm>
            <a:prstGeom prst="roundRect">
              <a:avLst>
                <a:gd fmla="val 50000" name="adj"/>
              </a:avLst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32"/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fmla="val 50000" name="adj"/>
              </a:avLst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2" name="Google Shape;1112;p32"/>
          <p:cNvSpPr txBox="1"/>
          <p:nvPr/>
        </p:nvSpPr>
        <p:spPr>
          <a:xfrm>
            <a:off x="332509" y="-12629"/>
            <a:ext cx="8036086" cy="7976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Libre Franklin Medium"/>
              <a:buNone/>
            </a:pPr>
            <a:r>
              <a:rPr lang="en-US" sz="3600">
                <a:solidFill>
                  <a:srgbClr val="FFFFF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Geotagging Bangunan Tempat Tinggal </a:t>
            </a:r>
            <a:r>
              <a:rPr lang="en-US" sz="1800">
                <a:solidFill>
                  <a:srgbClr val="FFFFF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(1)</a:t>
            </a:r>
            <a:endParaRPr b="0" i="0" sz="3600" u="none" cap="none" strike="noStrike">
              <a:solidFill>
                <a:srgbClr val="FFFFFF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113" name="Google Shape;1113;p32"/>
          <p:cNvSpPr/>
          <p:nvPr/>
        </p:nvSpPr>
        <p:spPr>
          <a:xfrm>
            <a:off x="0" y="778229"/>
            <a:ext cx="492065" cy="1639828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114" name="Google Shape;1114;p32"/>
          <p:cNvSpPr/>
          <p:nvPr/>
        </p:nvSpPr>
        <p:spPr>
          <a:xfrm>
            <a:off x="3006319" y="784943"/>
            <a:ext cx="492065" cy="1633114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115" name="Google Shape;1115;p32"/>
          <p:cNvSpPr/>
          <p:nvPr/>
        </p:nvSpPr>
        <p:spPr>
          <a:xfrm>
            <a:off x="6088741" y="778213"/>
            <a:ext cx="492065" cy="1639843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116" name="Google Shape;1116;p32"/>
          <p:cNvSpPr/>
          <p:nvPr/>
        </p:nvSpPr>
        <p:spPr>
          <a:xfrm>
            <a:off x="9177337" y="777268"/>
            <a:ext cx="492065" cy="1640787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pic>
        <p:nvPicPr>
          <p:cNvPr id="1117" name="Google Shape;1117;p32"/>
          <p:cNvPicPr preferRelativeResize="0"/>
          <p:nvPr/>
        </p:nvPicPr>
        <p:blipFill rotWithShape="1">
          <a:blip r:embed="rId3">
            <a:alphaModFix/>
          </a:blip>
          <a:srcRect b="89746" l="75795" r="10044" t="4647"/>
          <a:stretch/>
        </p:blipFill>
        <p:spPr>
          <a:xfrm>
            <a:off x="5558663" y="1041167"/>
            <a:ext cx="316540" cy="27855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18" name="Google Shape;111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106" y="1617039"/>
            <a:ext cx="2338622" cy="498584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119" name="Google Shape;1119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01938" y="1626767"/>
            <a:ext cx="2359448" cy="499989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120" name="Google Shape;1120;p32"/>
          <p:cNvSpPr/>
          <p:nvPr/>
        </p:nvSpPr>
        <p:spPr>
          <a:xfrm flipH="1" rot="10800000">
            <a:off x="413361" y="2288038"/>
            <a:ext cx="2433407" cy="557444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1" name="Google Shape;1121;p32"/>
          <p:cNvSpPr/>
          <p:nvPr/>
        </p:nvSpPr>
        <p:spPr>
          <a:xfrm flipH="1" rot="10800000">
            <a:off x="5309452" y="1614459"/>
            <a:ext cx="332590" cy="379711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able&#10;&#10;Description automatically generated" id="1122" name="Google Shape;1122;p32"/>
          <p:cNvPicPr preferRelativeResize="0"/>
          <p:nvPr/>
        </p:nvPicPr>
        <p:blipFill rotWithShape="1">
          <a:blip r:embed="rId6">
            <a:alphaModFix/>
          </a:blip>
          <a:srcRect b="0" l="0" r="0" t="4539"/>
          <a:stretch/>
        </p:blipFill>
        <p:spPr>
          <a:xfrm>
            <a:off x="6586163" y="1569716"/>
            <a:ext cx="2367392" cy="502207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123" name="Google Shape;1123;p32"/>
          <p:cNvSpPr/>
          <p:nvPr/>
        </p:nvSpPr>
        <p:spPr>
          <a:xfrm flipH="1" rot="10800000">
            <a:off x="7896469" y="4017522"/>
            <a:ext cx="945973" cy="654957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4" name="Google Shape;1124;p32"/>
          <p:cNvSpPr/>
          <p:nvPr/>
        </p:nvSpPr>
        <p:spPr>
          <a:xfrm flipH="1" rot="10800000">
            <a:off x="8103140" y="5446021"/>
            <a:ext cx="822511" cy="439209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aphical user interface&#10;&#10;Description automatically generated with low confidence" id="1125" name="Google Shape;1125;p32"/>
          <p:cNvPicPr preferRelativeResize="0"/>
          <p:nvPr/>
        </p:nvPicPr>
        <p:blipFill rotWithShape="1">
          <a:blip r:embed="rId7">
            <a:alphaModFix/>
          </a:blip>
          <a:srcRect b="0" l="0" r="0" t="3881"/>
          <a:stretch/>
        </p:blipFill>
        <p:spPr>
          <a:xfrm>
            <a:off x="9673754" y="1614459"/>
            <a:ext cx="2329651" cy="497604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126" name="Google Shape;1126;p32"/>
          <p:cNvSpPr/>
          <p:nvPr/>
        </p:nvSpPr>
        <p:spPr>
          <a:xfrm>
            <a:off x="9672975" y="1974714"/>
            <a:ext cx="2319924" cy="237354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32"/>
          <p:cNvGrpSpPr/>
          <p:nvPr/>
        </p:nvGrpSpPr>
        <p:grpSpPr>
          <a:xfrm>
            <a:off x="9562936" y="5191965"/>
            <a:ext cx="2540001" cy="554838"/>
            <a:chOff x="403163" y="4831039"/>
            <a:chExt cx="2540001" cy="554838"/>
          </a:xfrm>
        </p:grpSpPr>
        <p:pic>
          <p:nvPicPr>
            <p:cNvPr id="1128" name="Google Shape;1128;p3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03163" y="4831039"/>
              <a:ext cx="2540001" cy="55483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</p:pic>
        <p:pic>
          <p:nvPicPr>
            <p:cNvPr id="1129" name="Google Shape;1129;p3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333730" y="4837546"/>
              <a:ext cx="49637" cy="9617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&#10;&#10;Description automatically generated" id="1135" name="Google Shape;1135;p33"/>
          <p:cNvPicPr preferRelativeResize="0"/>
          <p:nvPr/>
        </p:nvPicPr>
        <p:blipFill rotWithShape="1">
          <a:blip r:embed="rId3">
            <a:alphaModFix/>
          </a:blip>
          <a:srcRect b="0" l="0" r="0" t="4411"/>
          <a:stretch/>
        </p:blipFill>
        <p:spPr>
          <a:xfrm>
            <a:off x="8092941" y="1624515"/>
            <a:ext cx="2386304" cy="493099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Graphical user interface&#10;&#10;Description automatically generated with low confidence" id="1136" name="Google Shape;1136;p33"/>
          <p:cNvPicPr preferRelativeResize="0"/>
          <p:nvPr/>
        </p:nvPicPr>
        <p:blipFill rotWithShape="1">
          <a:blip r:embed="rId4">
            <a:alphaModFix/>
          </a:blip>
          <a:srcRect b="0" l="0" r="0" t="3881"/>
          <a:stretch/>
        </p:blipFill>
        <p:spPr>
          <a:xfrm>
            <a:off x="2026958" y="1634244"/>
            <a:ext cx="2329651" cy="497604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137" name="Google Shape;1137;p33"/>
          <p:cNvSpPr/>
          <p:nvPr/>
        </p:nvSpPr>
        <p:spPr>
          <a:xfrm>
            <a:off x="8088167" y="777759"/>
            <a:ext cx="2592959" cy="839281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Berikut daftar landmark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 dalam project</a:t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8" name="Google Shape;1138;p33"/>
          <p:cNvSpPr/>
          <p:nvPr/>
        </p:nvSpPr>
        <p:spPr>
          <a:xfrm>
            <a:off x="2001928" y="778228"/>
            <a:ext cx="2533829" cy="848972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Klik </a:t>
            </a: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SAVE</a:t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9" name="Google Shape;1139;p33"/>
          <p:cNvSpPr/>
          <p:nvPr/>
        </p:nvSpPr>
        <p:spPr>
          <a:xfrm>
            <a:off x="5011418" y="781093"/>
            <a:ext cx="2592958" cy="846107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Klik        kemudian pilih </a:t>
            </a: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Landmark </a:t>
            </a: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untuk mengetahui landmark berhasil disimpan</a:t>
            </a: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0" name="Google Shape;1140;p33"/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1141" name="Google Shape;1141;p33"/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33"/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6" name="Google Shape;1146;p33"/>
          <p:cNvSpPr/>
          <p:nvPr/>
        </p:nvSpPr>
        <p:spPr>
          <a:xfrm rot="5400000">
            <a:off x="5681883" y="-5724304"/>
            <a:ext cx="827549" cy="12191315"/>
          </a:xfrm>
          <a:prstGeom prst="rect">
            <a:avLst/>
          </a:prstGeom>
          <a:solidFill>
            <a:srgbClr val="27496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7" name="Google Shape;1147;p33"/>
          <p:cNvGrpSpPr/>
          <p:nvPr/>
        </p:nvGrpSpPr>
        <p:grpSpPr>
          <a:xfrm>
            <a:off x="10403453" y="532435"/>
            <a:ext cx="1613007" cy="72000"/>
            <a:chOff x="7698056" y="3528548"/>
            <a:chExt cx="1613007" cy="72000"/>
          </a:xfrm>
        </p:grpSpPr>
        <p:sp>
          <p:nvSpPr>
            <p:cNvPr id="1148" name="Google Shape;1148;p33"/>
            <p:cNvSpPr/>
            <p:nvPr/>
          </p:nvSpPr>
          <p:spPr>
            <a:xfrm>
              <a:off x="7698056" y="3528548"/>
              <a:ext cx="1428967" cy="72000"/>
            </a:xfrm>
            <a:prstGeom prst="roundRect">
              <a:avLst>
                <a:gd fmla="val 50000" name="adj"/>
              </a:avLst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33"/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fmla="val 50000" name="adj"/>
              </a:avLst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0" name="Google Shape;1150;p33"/>
          <p:cNvSpPr txBox="1"/>
          <p:nvPr/>
        </p:nvSpPr>
        <p:spPr>
          <a:xfrm>
            <a:off x="332509" y="-12629"/>
            <a:ext cx="8036086" cy="7976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Libre Franklin Medium"/>
              <a:buNone/>
            </a:pPr>
            <a:r>
              <a:rPr lang="en-US" sz="3600">
                <a:solidFill>
                  <a:srgbClr val="FFFFF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Geotagging Bangunan Tempat Tinggal </a:t>
            </a:r>
            <a:r>
              <a:rPr lang="en-US" sz="1800">
                <a:solidFill>
                  <a:srgbClr val="FFFFF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(2)</a:t>
            </a:r>
            <a:endParaRPr b="0" i="0" sz="3600" u="none" cap="none" strike="noStrike">
              <a:solidFill>
                <a:srgbClr val="FFFFFF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151" name="Google Shape;1151;p33"/>
          <p:cNvSpPr/>
          <p:nvPr/>
        </p:nvSpPr>
        <p:spPr>
          <a:xfrm>
            <a:off x="1517522" y="778229"/>
            <a:ext cx="492065" cy="1639828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1152" name="Google Shape;1152;p33"/>
          <p:cNvSpPr/>
          <p:nvPr/>
        </p:nvSpPr>
        <p:spPr>
          <a:xfrm>
            <a:off x="4523841" y="784943"/>
            <a:ext cx="492065" cy="1633114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1153" name="Google Shape;1153;p33"/>
          <p:cNvSpPr/>
          <p:nvPr/>
        </p:nvSpPr>
        <p:spPr>
          <a:xfrm>
            <a:off x="7596103" y="778213"/>
            <a:ext cx="492065" cy="1639843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pic>
        <p:nvPicPr>
          <p:cNvPr id="1154" name="Google Shape;1154;p33"/>
          <p:cNvPicPr preferRelativeResize="0"/>
          <p:nvPr/>
        </p:nvPicPr>
        <p:blipFill rotWithShape="1">
          <a:blip r:embed="rId5">
            <a:alphaModFix/>
          </a:blip>
          <a:srcRect b="58974" l="21274" r="0" t="0"/>
          <a:stretch/>
        </p:blipFill>
        <p:spPr>
          <a:xfrm>
            <a:off x="5788953" y="885107"/>
            <a:ext cx="225767" cy="223285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33"/>
          <p:cNvSpPr/>
          <p:nvPr/>
        </p:nvSpPr>
        <p:spPr>
          <a:xfrm flipH="1" rot="10800000">
            <a:off x="3167463" y="4435812"/>
            <a:ext cx="1141187" cy="398833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6" name="Google Shape;1156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33277" y="1608901"/>
            <a:ext cx="2373950" cy="494661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157" name="Google Shape;1157;p33"/>
          <p:cNvPicPr preferRelativeResize="0"/>
          <p:nvPr/>
        </p:nvPicPr>
        <p:blipFill rotWithShape="1">
          <a:blip r:embed="rId7">
            <a:alphaModFix/>
          </a:blip>
          <a:srcRect b="45759" l="50000" r="1384" t="5545"/>
          <a:stretch/>
        </p:blipFill>
        <p:spPr>
          <a:xfrm>
            <a:off x="6342434" y="1899493"/>
            <a:ext cx="1064793" cy="50243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58" name="Google Shape;1158;p33"/>
          <p:cNvSpPr/>
          <p:nvPr/>
        </p:nvSpPr>
        <p:spPr>
          <a:xfrm flipH="1" rot="10800000">
            <a:off x="7130374" y="1634244"/>
            <a:ext cx="286581" cy="304161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" name="Google Shape;1159;p33"/>
          <p:cNvSpPr/>
          <p:nvPr/>
        </p:nvSpPr>
        <p:spPr>
          <a:xfrm flipH="1" rot="10800000">
            <a:off x="6332706" y="2130702"/>
            <a:ext cx="1084249" cy="271224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0" name="Google Shape;1160;p33"/>
          <p:cNvSpPr/>
          <p:nvPr/>
        </p:nvSpPr>
        <p:spPr>
          <a:xfrm flipH="1" rot="10800000">
            <a:off x="8102670" y="1938404"/>
            <a:ext cx="2373950" cy="58106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34"/>
          <p:cNvSpPr/>
          <p:nvPr/>
        </p:nvSpPr>
        <p:spPr>
          <a:xfrm>
            <a:off x="8098327" y="787919"/>
            <a:ext cx="2592959" cy="839281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Klik tombol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DAFTAR LANDMARK </a:t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7" name="Google Shape;1167;p34"/>
          <p:cNvSpPr/>
          <p:nvPr/>
        </p:nvSpPr>
        <p:spPr>
          <a:xfrm>
            <a:off x="2001928" y="778228"/>
            <a:ext cx="2533829" cy="848972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Pilih project yang akan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diunggah landmarknya</a:t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8" name="Google Shape;1168;p34"/>
          <p:cNvSpPr/>
          <p:nvPr/>
        </p:nvSpPr>
        <p:spPr>
          <a:xfrm>
            <a:off x="5011418" y="781093"/>
            <a:ext cx="2592958" cy="846107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Klik icon </a:t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9" name="Google Shape;1169;p34"/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1170" name="Google Shape;1170;p34"/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34"/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5" name="Google Shape;1175;p34"/>
          <p:cNvSpPr/>
          <p:nvPr/>
        </p:nvSpPr>
        <p:spPr>
          <a:xfrm rot="5400000">
            <a:off x="5681883" y="-5724304"/>
            <a:ext cx="827549" cy="12191315"/>
          </a:xfrm>
          <a:prstGeom prst="rect">
            <a:avLst/>
          </a:prstGeom>
          <a:solidFill>
            <a:srgbClr val="27496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6" name="Google Shape;1176;p34"/>
          <p:cNvGrpSpPr/>
          <p:nvPr/>
        </p:nvGrpSpPr>
        <p:grpSpPr>
          <a:xfrm>
            <a:off x="10403453" y="532435"/>
            <a:ext cx="1613007" cy="72000"/>
            <a:chOff x="7698056" y="3528548"/>
            <a:chExt cx="1613007" cy="72000"/>
          </a:xfrm>
        </p:grpSpPr>
        <p:sp>
          <p:nvSpPr>
            <p:cNvPr id="1177" name="Google Shape;1177;p34"/>
            <p:cNvSpPr/>
            <p:nvPr/>
          </p:nvSpPr>
          <p:spPr>
            <a:xfrm>
              <a:off x="7698056" y="3528548"/>
              <a:ext cx="1428967" cy="72000"/>
            </a:xfrm>
            <a:prstGeom prst="roundRect">
              <a:avLst>
                <a:gd fmla="val 50000" name="adj"/>
              </a:avLst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34"/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fmla="val 50000" name="adj"/>
              </a:avLst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9" name="Google Shape;1179;p34"/>
          <p:cNvSpPr txBox="1"/>
          <p:nvPr/>
        </p:nvSpPr>
        <p:spPr>
          <a:xfrm>
            <a:off x="332509" y="-12629"/>
            <a:ext cx="8036086" cy="7976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Libre Franklin Medium"/>
              <a:buNone/>
            </a:pPr>
            <a:r>
              <a:rPr lang="en-US" sz="3600">
                <a:solidFill>
                  <a:srgbClr val="FFFFF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Upload Landmark </a:t>
            </a:r>
            <a:r>
              <a:rPr lang="en-US" sz="1800">
                <a:solidFill>
                  <a:srgbClr val="FFFFF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(1)</a:t>
            </a:r>
            <a:endParaRPr b="0" i="0" sz="3600" u="none" cap="none" strike="noStrike">
              <a:solidFill>
                <a:srgbClr val="FFFFFF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180" name="Google Shape;1180;p34"/>
          <p:cNvSpPr/>
          <p:nvPr/>
        </p:nvSpPr>
        <p:spPr>
          <a:xfrm>
            <a:off x="1517522" y="778229"/>
            <a:ext cx="492065" cy="1639828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181" name="Google Shape;1181;p34"/>
          <p:cNvSpPr/>
          <p:nvPr/>
        </p:nvSpPr>
        <p:spPr>
          <a:xfrm>
            <a:off x="4523841" y="784943"/>
            <a:ext cx="492065" cy="1633114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182" name="Google Shape;1182;p34"/>
          <p:cNvSpPr/>
          <p:nvPr/>
        </p:nvSpPr>
        <p:spPr>
          <a:xfrm>
            <a:off x="7606263" y="778213"/>
            <a:ext cx="492065" cy="1639843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pic>
        <p:nvPicPr>
          <p:cNvPr id="1183" name="Google Shape;118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3230" y="1015442"/>
            <a:ext cx="276771" cy="315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4" name="Google Shape;118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09587" y="1626767"/>
            <a:ext cx="2358809" cy="500990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185" name="Google Shape;118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25771" y="1632268"/>
            <a:ext cx="2358809" cy="500990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186" name="Google Shape;1186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00725" y="1626767"/>
            <a:ext cx="2358809" cy="500477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187" name="Google Shape;1187;p34"/>
          <p:cNvSpPr/>
          <p:nvPr/>
        </p:nvSpPr>
        <p:spPr>
          <a:xfrm flipH="1" rot="10800000">
            <a:off x="7015967" y="2443925"/>
            <a:ext cx="286581" cy="304161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8" name="Google Shape;1188;p34"/>
          <p:cNvSpPr/>
          <p:nvPr/>
        </p:nvSpPr>
        <p:spPr>
          <a:xfrm flipH="1" rot="10800000">
            <a:off x="8105132" y="3824994"/>
            <a:ext cx="2354402" cy="328716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35"/>
          <p:cNvSpPr/>
          <p:nvPr/>
        </p:nvSpPr>
        <p:spPr>
          <a:xfrm>
            <a:off x="8098327" y="787919"/>
            <a:ext cx="2592959" cy="839281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Landmark yang berhasil diunggah akan diberi icon     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dan memiliki  #ID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5" name="Google Shape;1195;p35"/>
          <p:cNvSpPr/>
          <p:nvPr/>
        </p:nvSpPr>
        <p:spPr>
          <a:xfrm>
            <a:off x="2001928" y="778228"/>
            <a:ext cx="2533829" cy="848972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Klik tombol       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Untuk mengunggah semua landmark dalam project</a:t>
            </a:r>
            <a:endParaRPr/>
          </a:p>
        </p:txBody>
      </p:sp>
      <p:sp>
        <p:nvSpPr>
          <p:cNvPr id="1196" name="Google Shape;1196;p35"/>
          <p:cNvSpPr/>
          <p:nvPr/>
        </p:nvSpPr>
        <p:spPr>
          <a:xfrm>
            <a:off x="5011418" y="781093"/>
            <a:ext cx="2592958" cy="846107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Tunggu beberapa saat hingga landmark berhasil diunggah</a:t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7" name="Google Shape;1197;p35"/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1198" name="Google Shape;1198;p35"/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35"/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35"/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35"/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35"/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3" name="Google Shape;1203;p35"/>
          <p:cNvSpPr/>
          <p:nvPr/>
        </p:nvSpPr>
        <p:spPr>
          <a:xfrm rot="5400000">
            <a:off x="5681883" y="-5724304"/>
            <a:ext cx="827549" cy="12191315"/>
          </a:xfrm>
          <a:prstGeom prst="rect">
            <a:avLst/>
          </a:prstGeom>
          <a:solidFill>
            <a:srgbClr val="27496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4" name="Google Shape;1204;p35"/>
          <p:cNvGrpSpPr/>
          <p:nvPr/>
        </p:nvGrpSpPr>
        <p:grpSpPr>
          <a:xfrm>
            <a:off x="10403453" y="532435"/>
            <a:ext cx="1613007" cy="72000"/>
            <a:chOff x="7698056" y="3528548"/>
            <a:chExt cx="1613007" cy="72000"/>
          </a:xfrm>
        </p:grpSpPr>
        <p:sp>
          <p:nvSpPr>
            <p:cNvPr id="1205" name="Google Shape;1205;p35"/>
            <p:cNvSpPr/>
            <p:nvPr/>
          </p:nvSpPr>
          <p:spPr>
            <a:xfrm>
              <a:off x="7698056" y="3528548"/>
              <a:ext cx="1428967" cy="72000"/>
            </a:xfrm>
            <a:prstGeom prst="roundRect">
              <a:avLst>
                <a:gd fmla="val 50000" name="adj"/>
              </a:avLst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35"/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fmla="val 50000" name="adj"/>
              </a:avLst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7" name="Google Shape;1207;p35"/>
          <p:cNvSpPr txBox="1"/>
          <p:nvPr/>
        </p:nvSpPr>
        <p:spPr>
          <a:xfrm>
            <a:off x="332509" y="-12629"/>
            <a:ext cx="8036086" cy="7976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Libre Franklin Medium"/>
              <a:buNone/>
            </a:pPr>
            <a:r>
              <a:rPr lang="en-US" sz="3600">
                <a:solidFill>
                  <a:srgbClr val="FFFFF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Upload Landmark </a:t>
            </a:r>
            <a:r>
              <a:rPr lang="en-US" sz="1800">
                <a:solidFill>
                  <a:srgbClr val="FFFFF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(2)</a:t>
            </a:r>
            <a:endParaRPr b="0" i="0" sz="3600" u="none" cap="none" strike="noStrike">
              <a:solidFill>
                <a:srgbClr val="FFFFFF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208" name="Google Shape;1208;p35"/>
          <p:cNvSpPr/>
          <p:nvPr/>
        </p:nvSpPr>
        <p:spPr>
          <a:xfrm>
            <a:off x="1517522" y="778229"/>
            <a:ext cx="492065" cy="1639828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209" name="Google Shape;1209;p35"/>
          <p:cNvSpPr/>
          <p:nvPr/>
        </p:nvSpPr>
        <p:spPr>
          <a:xfrm>
            <a:off x="4523841" y="784943"/>
            <a:ext cx="492065" cy="1633114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1210" name="Google Shape;1210;p35"/>
          <p:cNvSpPr/>
          <p:nvPr/>
        </p:nvSpPr>
        <p:spPr>
          <a:xfrm>
            <a:off x="7606263" y="778213"/>
            <a:ext cx="492065" cy="1639843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pic>
        <p:nvPicPr>
          <p:cNvPr id="1211" name="Google Shape;121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9397" y="856560"/>
            <a:ext cx="294135" cy="2328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, application, chat or text message&#10;&#10;Description automatically generated" id="1212" name="Google Shape;1212;p35"/>
          <p:cNvPicPr preferRelativeResize="0"/>
          <p:nvPr/>
        </p:nvPicPr>
        <p:blipFill rotWithShape="1">
          <a:blip r:embed="rId4">
            <a:alphaModFix/>
          </a:blip>
          <a:srcRect b="0" l="0" r="0" t="4397"/>
          <a:stretch/>
        </p:blipFill>
        <p:spPr>
          <a:xfrm>
            <a:off x="5029043" y="1607862"/>
            <a:ext cx="2353438" cy="499989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Graphical user interface, text, application, chat or text message&#10;&#10;Description automatically generated" id="1213" name="Google Shape;1213;p35"/>
          <p:cNvPicPr preferRelativeResize="0"/>
          <p:nvPr/>
        </p:nvPicPr>
        <p:blipFill rotWithShape="1">
          <a:blip r:embed="rId4">
            <a:alphaModFix/>
          </a:blip>
          <a:srcRect b="0" l="0" r="0" t="4397"/>
          <a:stretch/>
        </p:blipFill>
        <p:spPr>
          <a:xfrm>
            <a:off x="8106622" y="1592859"/>
            <a:ext cx="2353438" cy="499989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214" name="Google Shape;1214;p35"/>
          <p:cNvSpPr/>
          <p:nvPr/>
        </p:nvSpPr>
        <p:spPr>
          <a:xfrm>
            <a:off x="7957232" y="3607449"/>
            <a:ext cx="2734054" cy="61976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004A25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Salin isian </a:t>
            </a: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#ID 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 dalam REGSOSEK22-K rincian </a:t>
            </a: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113</a:t>
            </a:r>
            <a:endParaRPr/>
          </a:p>
        </p:txBody>
      </p:sp>
      <p:pic>
        <p:nvPicPr>
          <p:cNvPr descr="Graphical user interface, application&#10;&#10;Description automatically generated" id="1215" name="Google Shape;1215;p35"/>
          <p:cNvPicPr preferRelativeResize="0"/>
          <p:nvPr/>
        </p:nvPicPr>
        <p:blipFill rotWithShape="1">
          <a:blip r:embed="rId5">
            <a:alphaModFix/>
          </a:blip>
          <a:srcRect b="0" l="0" r="0" t="4411"/>
          <a:stretch/>
        </p:blipFill>
        <p:spPr>
          <a:xfrm>
            <a:off x="2025646" y="1612432"/>
            <a:ext cx="2386304" cy="493099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216" name="Google Shape;1216;p35"/>
          <p:cNvSpPr/>
          <p:nvPr/>
        </p:nvSpPr>
        <p:spPr>
          <a:xfrm flipH="1" rot="10800000">
            <a:off x="4137312" y="1617590"/>
            <a:ext cx="286581" cy="304161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7" name="Google Shape;1217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32159" y="3429000"/>
            <a:ext cx="2007836" cy="1143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18" name="Google Shape;1218;p35"/>
          <p:cNvSpPr/>
          <p:nvPr/>
        </p:nvSpPr>
        <p:spPr>
          <a:xfrm>
            <a:off x="5232159" y="3429001"/>
            <a:ext cx="2025986" cy="1143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aphical user interface, text, application, chat or text message&#10;&#10;Description automatically generated" id="1219" name="Google Shape;1219;p35"/>
          <p:cNvPicPr preferRelativeResize="0"/>
          <p:nvPr/>
        </p:nvPicPr>
        <p:blipFill rotWithShape="1">
          <a:blip r:embed="rId4">
            <a:alphaModFix/>
          </a:blip>
          <a:srcRect b="65722" l="73650" r="15564" t="30915"/>
          <a:stretch/>
        </p:blipFill>
        <p:spPr>
          <a:xfrm>
            <a:off x="8368595" y="1319803"/>
            <a:ext cx="325598" cy="225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36"/>
          <p:cNvSpPr/>
          <p:nvPr/>
        </p:nvSpPr>
        <p:spPr>
          <a:xfrm>
            <a:off x="6580805" y="787919"/>
            <a:ext cx="2592959" cy="839281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Perbaiki/Edit Informasi Landmark kemudian Klik </a:t>
            </a: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</a:t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6" name="Google Shape;1226;p36"/>
          <p:cNvSpPr/>
          <p:nvPr/>
        </p:nvSpPr>
        <p:spPr>
          <a:xfrm>
            <a:off x="484406" y="778228"/>
            <a:ext cx="2533829" cy="848972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Buka </a:t>
            </a: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DAFTAR LANDMARK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yang akan diedit</a:t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7" name="Google Shape;1227;p36"/>
          <p:cNvSpPr/>
          <p:nvPr/>
        </p:nvSpPr>
        <p:spPr>
          <a:xfrm>
            <a:off x="9651312" y="787918"/>
            <a:ext cx="2540001" cy="839281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Klik</a:t>
            </a: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tombol     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kemudian pilih </a:t>
            </a: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Upload </a:t>
            </a: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untuk mengunggah landmark kembali </a:t>
            </a:r>
            <a:endParaRPr/>
          </a:p>
        </p:txBody>
      </p:sp>
      <p:sp>
        <p:nvSpPr>
          <p:cNvPr id="1228" name="Google Shape;1228;p36"/>
          <p:cNvSpPr/>
          <p:nvPr/>
        </p:nvSpPr>
        <p:spPr>
          <a:xfrm>
            <a:off x="3493896" y="781093"/>
            <a:ext cx="2592958" cy="846107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Klik</a:t>
            </a: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tombol     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kemudian pilih </a:t>
            </a: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Edit </a:t>
            </a: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untuk mengunggah landmark kembali </a:t>
            </a:r>
            <a:endParaRPr/>
          </a:p>
        </p:txBody>
      </p:sp>
      <p:grpSp>
        <p:nvGrpSpPr>
          <p:cNvPr id="1229" name="Google Shape;1229;p36"/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1230" name="Google Shape;1230;p36"/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36"/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36"/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36"/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36"/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5" name="Google Shape;1235;p36"/>
          <p:cNvSpPr/>
          <p:nvPr/>
        </p:nvSpPr>
        <p:spPr>
          <a:xfrm rot="5400000">
            <a:off x="5681883" y="-5724304"/>
            <a:ext cx="827549" cy="12191315"/>
          </a:xfrm>
          <a:prstGeom prst="rect">
            <a:avLst/>
          </a:prstGeom>
          <a:solidFill>
            <a:srgbClr val="27496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36" name="Google Shape;1236;p36"/>
          <p:cNvGrpSpPr/>
          <p:nvPr/>
        </p:nvGrpSpPr>
        <p:grpSpPr>
          <a:xfrm>
            <a:off x="10403453" y="532435"/>
            <a:ext cx="1613007" cy="72000"/>
            <a:chOff x="7698056" y="3528548"/>
            <a:chExt cx="1613007" cy="72000"/>
          </a:xfrm>
        </p:grpSpPr>
        <p:sp>
          <p:nvSpPr>
            <p:cNvPr id="1237" name="Google Shape;1237;p36"/>
            <p:cNvSpPr/>
            <p:nvPr/>
          </p:nvSpPr>
          <p:spPr>
            <a:xfrm>
              <a:off x="7698056" y="3528548"/>
              <a:ext cx="1428967" cy="72000"/>
            </a:xfrm>
            <a:prstGeom prst="roundRect">
              <a:avLst>
                <a:gd fmla="val 50000" name="adj"/>
              </a:avLst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36"/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fmla="val 50000" name="adj"/>
              </a:avLst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9" name="Google Shape;1239;p36"/>
          <p:cNvSpPr txBox="1"/>
          <p:nvPr/>
        </p:nvSpPr>
        <p:spPr>
          <a:xfrm>
            <a:off x="332509" y="-12629"/>
            <a:ext cx="8036086" cy="7976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Libre Franklin Medium"/>
              <a:buNone/>
            </a:pPr>
            <a:r>
              <a:rPr lang="en-US" sz="3600">
                <a:solidFill>
                  <a:srgbClr val="FFFFF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Edit Informasi Landmark</a:t>
            </a:r>
            <a:endParaRPr b="0" i="0" sz="3600" u="none" cap="none" strike="noStrike">
              <a:solidFill>
                <a:srgbClr val="FFFFFF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240" name="Google Shape;1240;p36"/>
          <p:cNvSpPr/>
          <p:nvPr/>
        </p:nvSpPr>
        <p:spPr>
          <a:xfrm>
            <a:off x="0" y="778229"/>
            <a:ext cx="492065" cy="1639828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241" name="Google Shape;1241;p36"/>
          <p:cNvSpPr/>
          <p:nvPr/>
        </p:nvSpPr>
        <p:spPr>
          <a:xfrm>
            <a:off x="3006319" y="784943"/>
            <a:ext cx="492065" cy="1633114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242" name="Google Shape;1242;p36"/>
          <p:cNvSpPr/>
          <p:nvPr/>
        </p:nvSpPr>
        <p:spPr>
          <a:xfrm>
            <a:off x="6088741" y="778213"/>
            <a:ext cx="492065" cy="1639843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243" name="Google Shape;1243;p36"/>
          <p:cNvSpPr/>
          <p:nvPr/>
        </p:nvSpPr>
        <p:spPr>
          <a:xfrm>
            <a:off x="9177337" y="777268"/>
            <a:ext cx="492065" cy="1640787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pic>
        <p:nvPicPr>
          <p:cNvPr id="1244" name="Google Shape;124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09680" y="833654"/>
            <a:ext cx="202730" cy="274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Google Shape;124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2863" y="835898"/>
            <a:ext cx="202730" cy="2742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, application, chat or text message&#10;&#10;Description automatically generated" id="1246" name="Google Shape;1246;p36"/>
          <p:cNvPicPr preferRelativeResize="0"/>
          <p:nvPr/>
        </p:nvPicPr>
        <p:blipFill rotWithShape="1">
          <a:blip r:embed="rId4">
            <a:alphaModFix/>
          </a:blip>
          <a:srcRect b="0" l="0" r="0" t="4397"/>
          <a:stretch/>
        </p:blipFill>
        <p:spPr>
          <a:xfrm>
            <a:off x="3500271" y="1636775"/>
            <a:ext cx="2353438" cy="499989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247" name="Google Shape;1247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20809" y="2917837"/>
            <a:ext cx="916764" cy="67153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248" name="Google Shape;1248;p36"/>
          <p:cNvSpPr/>
          <p:nvPr/>
        </p:nvSpPr>
        <p:spPr>
          <a:xfrm flipH="1" rot="10800000">
            <a:off x="5573948" y="2596006"/>
            <a:ext cx="274349" cy="328716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9" name="Google Shape;1249;p36"/>
          <p:cNvSpPr/>
          <p:nvPr/>
        </p:nvSpPr>
        <p:spPr>
          <a:xfrm flipH="1" rot="10800000">
            <a:off x="4902331" y="3132304"/>
            <a:ext cx="916764" cy="256475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aphical user interface&#10;&#10;Description automatically generated with medium confidence" id="1250" name="Google Shape;1250;p36"/>
          <p:cNvPicPr preferRelativeResize="0"/>
          <p:nvPr/>
        </p:nvPicPr>
        <p:blipFill rotWithShape="1">
          <a:blip r:embed="rId6">
            <a:alphaModFix/>
          </a:blip>
          <a:srcRect b="0" l="0" r="0" t="3979"/>
          <a:stretch/>
        </p:blipFill>
        <p:spPr>
          <a:xfrm>
            <a:off x="6595021" y="1598977"/>
            <a:ext cx="2360887" cy="503769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251" name="Google Shape;1251;p36"/>
          <p:cNvSpPr/>
          <p:nvPr/>
        </p:nvSpPr>
        <p:spPr>
          <a:xfrm flipH="1" rot="10800000">
            <a:off x="7762671" y="4421559"/>
            <a:ext cx="1156131" cy="432544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2" name="Google Shape;1252;p36"/>
          <p:cNvSpPr/>
          <p:nvPr/>
        </p:nvSpPr>
        <p:spPr>
          <a:xfrm>
            <a:off x="6610447" y="1987045"/>
            <a:ext cx="2308355" cy="121335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aphical user interface, text, application, chat or text message&#10;&#10;Description automatically generated" id="1253" name="Google Shape;1253;p36"/>
          <p:cNvPicPr preferRelativeResize="0"/>
          <p:nvPr/>
        </p:nvPicPr>
        <p:blipFill rotWithShape="1">
          <a:blip r:embed="rId4">
            <a:alphaModFix/>
          </a:blip>
          <a:srcRect b="0" l="0" r="0" t="4397"/>
          <a:stretch/>
        </p:blipFill>
        <p:spPr>
          <a:xfrm>
            <a:off x="9678481" y="1632052"/>
            <a:ext cx="2353438" cy="499989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254" name="Google Shape;1254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99696" y="2903246"/>
            <a:ext cx="916764" cy="67153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255" name="Google Shape;1255;p36"/>
          <p:cNvSpPr/>
          <p:nvPr/>
        </p:nvSpPr>
        <p:spPr>
          <a:xfrm flipH="1" rot="10800000">
            <a:off x="11093965" y="2916369"/>
            <a:ext cx="916764" cy="256475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6" name="Google Shape;1256;p36"/>
          <p:cNvSpPr/>
          <p:nvPr/>
        </p:nvSpPr>
        <p:spPr>
          <a:xfrm flipH="1" rot="10800000">
            <a:off x="11737475" y="2593645"/>
            <a:ext cx="274349" cy="328716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aphical user interface, application&#10;&#10;Description automatically generated" id="1257" name="Google Shape;1257;p36"/>
          <p:cNvPicPr preferRelativeResize="0"/>
          <p:nvPr/>
        </p:nvPicPr>
        <p:blipFill rotWithShape="1">
          <a:blip r:embed="rId7">
            <a:alphaModFix/>
          </a:blip>
          <a:srcRect b="0" l="0" r="0" t="4681"/>
          <a:stretch/>
        </p:blipFill>
        <p:spPr>
          <a:xfrm>
            <a:off x="472074" y="1613152"/>
            <a:ext cx="2378287" cy="503769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258" name="Google Shape;1258;p36"/>
          <p:cNvSpPr/>
          <p:nvPr/>
        </p:nvSpPr>
        <p:spPr>
          <a:xfrm flipH="1" rot="10800000">
            <a:off x="486926" y="3781481"/>
            <a:ext cx="2354402" cy="328716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37"/>
          <p:cNvSpPr/>
          <p:nvPr/>
        </p:nvSpPr>
        <p:spPr>
          <a:xfrm>
            <a:off x="6580805" y="787919"/>
            <a:ext cx="2592959" cy="839281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Klik dan tahan kemudian geser ke lokasi yang sesuai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5" name="Google Shape;1265;p37"/>
          <p:cNvSpPr/>
          <p:nvPr/>
        </p:nvSpPr>
        <p:spPr>
          <a:xfrm>
            <a:off x="484406" y="778228"/>
            <a:ext cx="2533829" cy="848972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Pilih project yang akan diedit</a:t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6" name="Google Shape;1266;p37"/>
          <p:cNvSpPr/>
          <p:nvPr/>
        </p:nvSpPr>
        <p:spPr>
          <a:xfrm>
            <a:off x="9651312" y="787918"/>
            <a:ext cx="2540001" cy="839281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Edit posisi titik bangunan ini hanya dapat dilakukan maksimal 20 meter dari titik asalnya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7" name="Google Shape;1267;p37"/>
          <p:cNvSpPr/>
          <p:nvPr/>
        </p:nvSpPr>
        <p:spPr>
          <a:xfrm>
            <a:off x="3493896" y="781093"/>
            <a:ext cx="2592958" cy="846107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Klik tombol       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untuk memperbesar tampilan peta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8" name="Google Shape;1268;p37"/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1269" name="Google Shape;1269;p37"/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37"/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37"/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37"/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37"/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4" name="Google Shape;1274;p37"/>
          <p:cNvSpPr/>
          <p:nvPr/>
        </p:nvSpPr>
        <p:spPr>
          <a:xfrm rot="5400000">
            <a:off x="5681883" y="-5724304"/>
            <a:ext cx="827549" cy="12191315"/>
          </a:xfrm>
          <a:prstGeom prst="rect">
            <a:avLst/>
          </a:prstGeom>
          <a:solidFill>
            <a:srgbClr val="27496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5" name="Google Shape;1275;p37"/>
          <p:cNvGrpSpPr/>
          <p:nvPr/>
        </p:nvGrpSpPr>
        <p:grpSpPr>
          <a:xfrm>
            <a:off x="10403453" y="532435"/>
            <a:ext cx="1613007" cy="72000"/>
            <a:chOff x="7698056" y="3528548"/>
            <a:chExt cx="1613007" cy="72000"/>
          </a:xfrm>
        </p:grpSpPr>
        <p:sp>
          <p:nvSpPr>
            <p:cNvPr id="1276" name="Google Shape;1276;p37"/>
            <p:cNvSpPr/>
            <p:nvPr/>
          </p:nvSpPr>
          <p:spPr>
            <a:xfrm>
              <a:off x="7698056" y="3528548"/>
              <a:ext cx="1428967" cy="72000"/>
            </a:xfrm>
            <a:prstGeom prst="roundRect">
              <a:avLst>
                <a:gd fmla="val 50000" name="adj"/>
              </a:avLst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37"/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fmla="val 50000" name="adj"/>
              </a:avLst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8" name="Google Shape;1278;p37"/>
          <p:cNvSpPr txBox="1"/>
          <p:nvPr/>
        </p:nvSpPr>
        <p:spPr>
          <a:xfrm>
            <a:off x="332509" y="-12629"/>
            <a:ext cx="8036086" cy="7976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Libre Franklin Medium"/>
              <a:buNone/>
            </a:pPr>
            <a:r>
              <a:rPr lang="en-US" sz="3600">
                <a:solidFill>
                  <a:srgbClr val="FFFFF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Edit Posisi Landmark</a:t>
            </a:r>
            <a:endParaRPr b="0" i="0" sz="3600" u="none" cap="none" strike="noStrike">
              <a:solidFill>
                <a:srgbClr val="FFFFFF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279" name="Google Shape;1279;p37"/>
          <p:cNvSpPr/>
          <p:nvPr/>
        </p:nvSpPr>
        <p:spPr>
          <a:xfrm>
            <a:off x="0" y="778229"/>
            <a:ext cx="492065" cy="1639828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280" name="Google Shape;1280;p37"/>
          <p:cNvSpPr/>
          <p:nvPr/>
        </p:nvSpPr>
        <p:spPr>
          <a:xfrm>
            <a:off x="3006319" y="784943"/>
            <a:ext cx="492065" cy="1633114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281" name="Google Shape;1281;p37"/>
          <p:cNvSpPr/>
          <p:nvPr/>
        </p:nvSpPr>
        <p:spPr>
          <a:xfrm>
            <a:off x="6088741" y="778213"/>
            <a:ext cx="492065" cy="1639843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282" name="Google Shape;1282;p37"/>
          <p:cNvSpPr/>
          <p:nvPr/>
        </p:nvSpPr>
        <p:spPr>
          <a:xfrm>
            <a:off x="9177337" y="777268"/>
            <a:ext cx="492065" cy="1640787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pic>
        <p:nvPicPr>
          <p:cNvPr id="1283" name="Google Shape;128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436" y="1615395"/>
            <a:ext cx="2340650" cy="499144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284" name="Google Shape;128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08112" y="1632240"/>
            <a:ext cx="2412480" cy="502689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285" name="Google Shape;1285;p37"/>
          <p:cNvPicPr preferRelativeResize="0"/>
          <p:nvPr/>
        </p:nvPicPr>
        <p:blipFill rotWithShape="1">
          <a:blip r:embed="rId4">
            <a:alphaModFix/>
          </a:blip>
          <a:srcRect b="87195" l="87586" r="2624" t="8286"/>
          <a:stretch/>
        </p:blipFill>
        <p:spPr>
          <a:xfrm>
            <a:off x="5258023" y="835029"/>
            <a:ext cx="232410" cy="22349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286" name="Google Shape;1286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95021" y="1627199"/>
            <a:ext cx="2355043" cy="500990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287" name="Google Shape;1287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79562" y="1593361"/>
            <a:ext cx="2370364" cy="504374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288" name="Google Shape;1288;p37"/>
          <p:cNvSpPr/>
          <p:nvPr/>
        </p:nvSpPr>
        <p:spPr>
          <a:xfrm flipH="1" rot="10800000">
            <a:off x="469194" y="2329228"/>
            <a:ext cx="2412479" cy="516253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9" name="Google Shape;1289;p37"/>
          <p:cNvSpPr/>
          <p:nvPr/>
        </p:nvSpPr>
        <p:spPr>
          <a:xfrm flipH="1" rot="10800000">
            <a:off x="5554104" y="2001518"/>
            <a:ext cx="378966" cy="307389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0" name="Google Shape;1290;p37"/>
          <p:cNvSpPr/>
          <p:nvPr/>
        </p:nvSpPr>
        <p:spPr>
          <a:xfrm flipH="1" rot="10800000">
            <a:off x="6966344" y="3671067"/>
            <a:ext cx="1192136" cy="758692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1" name="Google Shape;1291;p37"/>
          <p:cNvSpPr/>
          <p:nvPr/>
        </p:nvSpPr>
        <p:spPr>
          <a:xfrm flipH="1" rot="10800000">
            <a:off x="10004184" y="5264639"/>
            <a:ext cx="1678380" cy="414801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38"/>
          <p:cNvSpPr/>
          <p:nvPr/>
        </p:nvSpPr>
        <p:spPr>
          <a:xfrm>
            <a:off x="8088167" y="777759"/>
            <a:ext cx="2592959" cy="839281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Pilih salah satu pilihan penghapusan sesuai yang diinginkan</a:t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8" name="Google Shape;1298;p38"/>
          <p:cNvSpPr/>
          <p:nvPr/>
        </p:nvSpPr>
        <p:spPr>
          <a:xfrm>
            <a:off x="2001928" y="778228"/>
            <a:ext cx="2533829" cy="848972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Buka daftar landmark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yang akan dihapus</a:t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9" name="Google Shape;1299;p38"/>
          <p:cNvSpPr/>
          <p:nvPr/>
        </p:nvSpPr>
        <p:spPr>
          <a:xfrm>
            <a:off x="5011418" y="781093"/>
            <a:ext cx="2592958" cy="846107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Klik tombol    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Kemudian klik </a:t>
            </a: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Delete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0" name="Google Shape;1300;p38"/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1301" name="Google Shape;1301;p38"/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38"/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38"/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38"/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38"/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6" name="Google Shape;1306;p38"/>
          <p:cNvSpPr/>
          <p:nvPr/>
        </p:nvSpPr>
        <p:spPr>
          <a:xfrm rot="5400000">
            <a:off x="5681883" y="-5724304"/>
            <a:ext cx="827549" cy="12191315"/>
          </a:xfrm>
          <a:prstGeom prst="rect">
            <a:avLst/>
          </a:prstGeom>
          <a:solidFill>
            <a:srgbClr val="27496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7" name="Google Shape;1307;p38"/>
          <p:cNvGrpSpPr/>
          <p:nvPr/>
        </p:nvGrpSpPr>
        <p:grpSpPr>
          <a:xfrm>
            <a:off x="10403453" y="532435"/>
            <a:ext cx="1613007" cy="72000"/>
            <a:chOff x="7698056" y="3528548"/>
            <a:chExt cx="1613007" cy="72000"/>
          </a:xfrm>
        </p:grpSpPr>
        <p:sp>
          <p:nvSpPr>
            <p:cNvPr id="1308" name="Google Shape;1308;p38"/>
            <p:cNvSpPr/>
            <p:nvPr/>
          </p:nvSpPr>
          <p:spPr>
            <a:xfrm>
              <a:off x="7698056" y="3528548"/>
              <a:ext cx="1428967" cy="72000"/>
            </a:xfrm>
            <a:prstGeom prst="roundRect">
              <a:avLst>
                <a:gd fmla="val 50000" name="adj"/>
              </a:avLst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38"/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fmla="val 50000" name="adj"/>
              </a:avLst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0" name="Google Shape;1310;p38"/>
          <p:cNvSpPr txBox="1"/>
          <p:nvPr/>
        </p:nvSpPr>
        <p:spPr>
          <a:xfrm>
            <a:off x="332509" y="-12629"/>
            <a:ext cx="8036086" cy="7976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Libre Franklin Medium"/>
              <a:buNone/>
            </a:pPr>
            <a:r>
              <a:rPr lang="en-US" sz="3600">
                <a:solidFill>
                  <a:srgbClr val="FFFFF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Menghapus Landmark</a:t>
            </a:r>
            <a:endParaRPr b="0" i="0" sz="3600" u="none" cap="none" strike="noStrike">
              <a:solidFill>
                <a:srgbClr val="FFFFFF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311" name="Google Shape;1311;p38"/>
          <p:cNvSpPr/>
          <p:nvPr/>
        </p:nvSpPr>
        <p:spPr>
          <a:xfrm>
            <a:off x="1517522" y="778229"/>
            <a:ext cx="492065" cy="1639828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312" name="Google Shape;1312;p38"/>
          <p:cNvSpPr/>
          <p:nvPr/>
        </p:nvSpPr>
        <p:spPr>
          <a:xfrm>
            <a:off x="4523841" y="784943"/>
            <a:ext cx="492065" cy="1633114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313" name="Google Shape;1313;p38"/>
          <p:cNvSpPr/>
          <p:nvPr/>
        </p:nvSpPr>
        <p:spPr>
          <a:xfrm>
            <a:off x="7596103" y="778213"/>
            <a:ext cx="492065" cy="1639843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pic>
        <p:nvPicPr>
          <p:cNvPr id="1314" name="Google Shape;131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2044" y="848876"/>
            <a:ext cx="259102" cy="350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application&#10;&#10;Description automatically generated" id="1315" name="Google Shape;1315;p38"/>
          <p:cNvPicPr preferRelativeResize="0"/>
          <p:nvPr/>
        </p:nvPicPr>
        <p:blipFill rotWithShape="1">
          <a:blip r:embed="rId4">
            <a:alphaModFix/>
          </a:blip>
          <a:srcRect b="0" l="0" r="0" t="4681"/>
          <a:stretch/>
        </p:blipFill>
        <p:spPr>
          <a:xfrm>
            <a:off x="2026958" y="1626767"/>
            <a:ext cx="2378287" cy="503769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316" name="Google Shape;1316;p38"/>
          <p:cNvSpPr/>
          <p:nvPr/>
        </p:nvSpPr>
        <p:spPr>
          <a:xfrm flipH="1" rot="10800000">
            <a:off x="2041810" y="3795096"/>
            <a:ext cx="2354402" cy="328716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aphical user interface, text, application, chat or text message&#10;&#10;Description automatically generated" id="1317" name="Google Shape;1317;p38"/>
          <p:cNvPicPr preferRelativeResize="0"/>
          <p:nvPr/>
        </p:nvPicPr>
        <p:blipFill rotWithShape="1">
          <a:blip r:embed="rId5">
            <a:alphaModFix/>
          </a:blip>
          <a:srcRect b="0" l="0" r="0" t="4397"/>
          <a:stretch/>
        </p:blipFill>
        <p:spPr>
          <a:xfrm>
            <a:off x="5028670" y="1636775"/>
            <a:ext cx="2353438" cy="499989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318" name="Google Shape;1318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49208" y="2917837"/>
            <a:ext cx="916764" cy="67153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319" name="Google Shape;1319;p38"/>
          <p:cNvSpPr/>
          <p:nvPr/>
        </p:nvSpPr>
        <p:spPr>
          <a:xfrm flipH="1" rot="10800000">
            <a:off x="7102347" y="2596006"/>
            <a:ext cx="274349" cy="328716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0" name="Google Shape;1320;p38"/>
          <p:cNvSpPr/>
          <p:nvPr/>
        </p:nvSpPr>
        <p:spPr>
          <a:xfrm flipH="1" rot="10800000">
            <a:off x="6433072" y="3342476"/>
            <a:ext cx="916764" cy="256475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aphical user interface, text, application, chat or text message&#10;&#10;Description automatically generated" id="1321" name="Google Shape;1321;p38"/>
          <p:cNvPicPr preferRelativeResize="0"/>
          <p:nvPr/>
        </p:nvPicPr>
        <p:blipFill rotWithShape="1">
          <a:blip r:embed="rId5">
            <a:alphaModFix/>
          </a:blip>
          <a:srcRect b="0" l="0" r="0" t="4397"/>
          <a:stretch/>
        </p:blipFill>
        <p:spPr>
          <a:xfrm>
            <a:off x="8096462" y="1626767"/>
            <a:ext cx="2353438" cy="499989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322" name="Google Shape;1322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70244" y="3297092"/>
            <a:ext cx="2079510" cy="106439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323" name="Google Shape;1323;p38"/>
          <p:cNvSpPr/>
          <p:nvPr/>
        </p:nvSpPr>
        <p:spPr>
          <a:xfrm>
            <a:off x="8270244" y="3282791"/>
            <a:ext cx="2085091" cy="107869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9" name="Google Shape;1329;p39"/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1330" name="Google Shape;1330;p39"/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39"/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39"/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39"/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39"/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5" name="Google Shape;1335;p39"/>
          <p:cNvSpPr/>
          <p:nvPr/>
        </p:nvSpPr>
        <p:spPr>
          <a:xfrm rot="5400000">
            <a:off x="5681883" y="-5724304"/>
            <a:ext cx="827549" cy="12191315"/>
          </a:xfrm>
          <a:prstGeom prst="rect">
            <a:avLst/>
          </a:prstGeom>
          <a:solidFill>
            <a:srgbClr val="27496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6" name="Google Shape;1336;p39"/>
          <p:cNvGrpSpPr/>
          <p:nvPr/>
        </p:nvGrpSpPr>
        <p:grpSpPr>
          <a:xfrm>
            <a:off x="10403453" y="532435"/>
            <a:ext cx="1613007" cy="72000"/>
            <a:chOff x="7698056" y="3528548"/>
            <a:chExt cx="1613007" cy="72000"/>
          </a:xfrm>
        </p:grpSpPr>
        <p:sp>
          <p:nvSpPr>
            <p:cNvPr id="1337" name="Google Shape;1337;p39"/>
            <p:cNvSpPr/>
            <p:nvPr/>
          </p:nvSpPr>
          <p:spPr>
            <a:xfrm>
              <a:off x="7698056" y="3528548"/>
              <a:ext cx="1428967" cy="72000"/>
            </a:xfrm>
            <a:prstGeom prst="roundRect">
              <a:avLst>
                <a:gd fmla="val 50000" name="adj"/>
              </a:avLst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39"/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fmla="val 50000" name="adj"/>
              </a:avLst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9" name="Google Shape;1339;p39"/>
          <p:cNvSpPr txBox="1"/>
          <p:nvPr/>
        </p:nvSpPr>
        <p:spPr>
          <a:xfrm>
            <a:off x="332508" y="-12629"/>
            <a:ext cx="10470171" cy="7976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Libre Franklin Medium"/>
              <a:buNone/>
            </a:pPr>
            <a:r>
              <a:rPr lang="en-US" sz="3600">
                <a:solidFill>
                  <a:srgbClr val="FFFFF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Panduan Tambahan mengenai Project (jika dibutuhkan)</a:t>
            </a:r>
            <a:endParaRPr b="0" i="0" sz="3600" u="none" cap="none" strike="noStrike">
              <a:solidFill>
                <a:srgbClr val="FFFFFF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340" name="Google Shape;1340;p39"/>
          <p:cNvSpPr/>
          <p:nvPr/>
        </p:nvSpPr>
        <p:spPr>
          <a:xfrm>
            <a:off x="528418" y="1471912"/>
            <a:ext cx="11209926" cy="3567921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arabicPeriod"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Export Project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digunakan saat kita ingin menyimpan project ke perangkat (dalam format .zip) untuk kemudian dapat dikirim/share ke perangkat lain.</a:t>
            </a:r>
            <a:endParaRPr/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AutoNum type="arabicPeriod"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Import Project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digunakan saat kita ingin mengambil atau memasukkan hasil export ke dalam Aplikasi Wilkestat Regsosek.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/>
          <p:nvPr/>
        </p:nvSpPr>
        <p:spPr>
          <a:xfrm>
            <a:off x="-11576" y="-46364"/>
            <a:ext cx="12228975" cy="6904364"/>
          </a:xfrm>
          <a:prstGeom prst="rect">
            <a:avLst/>
          </a:prstGeom>
          <a:solidFill>
            <a:srgbClr val="0C7B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8" name="Google Shape;108;p4"/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1428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4"/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4"/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4"/>
          <p:cNvSpPr txBox="1"/>
          <p:nvPr>
            <p:ph idx="12" type="sldNum"/>
          </p:nvPr>
        </p:nvSpPr>
        <p:spPr>
          <a:xfrm>
            <a:off x="11774774" y="6546850"/>
            <a:ext cx="4426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12" name="Google Shape;112;p4"/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113" name="Google Shape;113;p4"/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" name="Google Shape;118;p4"/>
          <p:cNvSpPr/>
          <p:nvPr/>
        </p:nvSpPr>
        <p:spPr>
          <a:xfrm>
            <a:off x="-11576" y="-49066"/>
            <a:ext cx="5720063" cy="925976"/>
          </a:xfrm>
          <a:custGeom>
            <a:rect b="b" l="l" r="r" t="t"/>
            <a:pathLst>
              <a:path extrusionOk="0" h="693115" w="4799029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14285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4"/>
          <p:cNvSpPr txBox="1"/>
          <p:nvPr/>
        </p:nvSpPr>
        <p:spPr>
          <a:xfrm>
            <a:off x="919817" y="874469"/>
            <a:ext cx="10130733" cy="5646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C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PETA WA (SLS)</a:t>
            </a:r>
            <a:r>
              <a:rPr lang="en-US" sz="2800">
                <a:solidFill>
                  <a:srgbClr val="FFC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/>
          </a:p>
          <a:p>
            <a:pPr indent="0" lvl="0" marL="44608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menggambarkan batas desa/kelurahan yang ditambahkan batas-batas SLS yang ada di dalamnya. Peta WA menggunakan peta dasar (</a:t>
            </a:r>
            <a:r>
              <a:rPr i="1" lang="en-US" sz="2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base map</a:t>
            </a:r>
            <a:r>
              <a:rPr lang="en-US" sz="2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) dari Google Map atau citra satelit lain. </a:t>
            </a:r>
            <a:r>
              <a:rPr i="1" lang="en-US" sz="2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Dalam Kegiatan Regsosek 2022, Peta WA diberikan kepada PML dalam format softcopy (jpg/pdf)</a:t>
            </a:r>
            <a:endParaRPr sz="2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46088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C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PETA WS</a:t>
            </a:r>
            <a:endParaRPr/>
          </a:p>
          <a:p>
            <a:pPr indent="0" lvl="0" marL="44608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menggambarkan batas SLS yang dilengkapi dengan informasi nama SLS. Peta WS umumnya juga menggunakan peta dasar (</a:t>
            </a:r>
            <a:r>
              <a:rPr i="1" lang="en-US" sz="2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base map</a:t>
            </a:r>
            <a:r>
              <a:rPr lang="en-US" sz="22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) dari Google Map atau citra satelit lain. Peta WS dicetak dengan format full colour (berwarna) dengan ukuran kertas A3 dan selanjutnya diberikan kepada PPL untuk digunakan di lapangan.</a:t>
            </a:r>
            <a:endParaRPr sz="2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20" name="Google Shape;120;p4"/>
          <p:cNvGrpSpPr/>
          <p:nvPr/>
        </p:nvGrpSpPr>
        <p:grpSpPr>
          <a:xfrm>
            <a:off x="683250" y="1081723"/>
            <a:ext cx="176151" cy="174341"/>
            <a:chOff x="683250" y="1264603"/>
            <a:chExt cx="176151" cy="174341"/>
          </a:xfrm>
        </p:grpSpPr>
        <p:sp>
          <p:nvSpPr>
            <p:cNvPr id="121" name="Google Shape;121;p4"/>
            <p:cNvSpPr/>
            <p:nvPr/>
          </p:nvSpPr>
          <p:spPr>
            <a:xfrm>
              <a:off x="708946" y="1295083"/>
              <a:ext cx="150455" cy="143861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683250" y="1264603"/>
              <a:ext cx="150455" cy="143861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rgbClr val="FFC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4"/>
          <p:cNvGrpSpPr/>
          <p:nvPr/>
        </p:nvGrpSpPr>
        <p:grpSpPr>
          <a:xfrm>
            <a:off x="677788" y="3669405"/>
            <a:ext cx="176151" cy="174341"/>
            <a:chOff x="677788" y="3525628"/>
            <a:chExt cx="176151" cy="174341"/>
          </a:xfrm>
        </p:grpSpPr>
        <p:sp>
          <p:nvSpPr>
            <p:cNvPr id="124" name="Google Shape;124;p4"/>
            <p:cNvSpPr/>
            <p:nvPr/>
          </p:nvSpPr>
          <p:spPr>
            <a:xfrm>
              <a:off x="703484" y="3556108"/>
              <a:ext cx="150455" cy="143861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677788" y="3525628"/>
              <a:ext cx="150455" cy="143861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rgbClr val="FFC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" name="Google Shape;126;p4"/>
          <p:cNvSpPr txBox="1"/>
          <p:nvPr/>
        </p:nvSpPr>
        <p:spPr>
          <a:xfrm>
            <a:off x="356077" y="-44404"/>
            <a:ext cx="3883371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PETA WILKERSTAT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40"/>
          <p:cNvSpPr/>
          <p:nvPr/>
        </p:nvSpPr>
        <p:spPr>
          <a:xfrm>
            <a:off x="6580805" y="777759"/>
            <a:ext cx="2592959" cy="839281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Buka file manager, kemudian cari lokasi penyimpanan file export</a:t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7" name="Google Shape;1347;p40"/>
          <p:cNvSpPr/>
          <p:nvPr/>
        </p:nvSpPr>
        <p:spPr>
          <a:xfrm>
            <a:off x="484406" y="778228"/>
            <a:ext cx="2533829" cy="848972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Klik icon    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pada project yang akan di -export 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8" name="Google Shape;1348;p40"/>
          <p:cNvSpPr/>
          <p:nvPr/>
        </p:nvSpPr>
        <p:spPr>
          <a:xfrm>
            <a:off x="9651312" y="777758"/>
            <a:ext cx="2540001" cy="839281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File dapat dikirim menggunakan aplikasi yang tersedia</a:t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9" name="Google Shape;1349;p40"/>
          <p:cNvSpPr/>
          <p:nvPr/>
        </p:nvSpPr>
        <p:spPr>
          <a:xfrm>
            <a:off x="3493896" y="781093"/>
            <a:ext cx="2592958" cy="846107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Klik icon     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Tunggu hingga proses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export selesai kemudian </a:t>
            </a: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OK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50" name="Google Shape;1350;p40"/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1351" name="Google Shape;1351;p40"/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40"/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40"/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40"/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40"/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56" name="Google Shape;1356;p40"/>
          <p:cNvSpPr/>
          <p:nvPr/>
        </p:nvSpPr>
        <p:spPr>
          <a:xfrm rot="5400000">
            <a:off x="5681883" y="-5724304"/>
            <a:ext cx="827549" cy="12191315"/>
          </a:xfrm>
          <a:prstGeom prst="rect">
            <a:avLst/>
          </a:prstGeom>
          <a:solidFill>
            <a:srgbClr val="27496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57" name="Google Shape;1357;p40"/>
          <p:cNvGrpSpPr/>
          <p:nvPr/>
        </p:nvGrpSpPr>
        <p:grpSpPr>
          <a:xfrm>
            <a:off x="10403453" y="532435"/>
            <a:ext cx="1613007" cy="72000"/>
            <a:chOff x="7698056" y="3528548"/>
            <a:chExt cx="1613007" cy="72000"/>
          </a:xfrm>
        </p:grpSpPr>
        <p:sp>
          <p:nvSpPr>
            <p:cNvPr id="1358" name="Google Shape;1358;p40"/>
            <p:cNvSpPr/>
            <p:nvPr/>
          </p:nvSpPr>
          <p:spPr>
            <a:xfrm>
              <a:off x="7698056" y="3528548"/>
              <a:ext cx="1428967" cy="72000"/>
            </a:xfrm>
            <a:prstGeom prst="roundRect">
              <a:avLst>
                <a:gd fmla="val 50000" name="adj"/>
              </a:avLst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40"/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fmla="val 50000" name="adj"/>
              </a:avLst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0" name="Google Shape;1360;p40"/>
          <p:cNvSpPr txBox="1"/>
          <p:nvPr/>
        </p:nvSpPr>
        <p:spPr>
          <a:xfrm>
            <a:off x="332509" y="-12629"/>
            <a:ext cx="8036086" cy="7976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Libre Franklin Medium"/>
              <a:buNone/>
            </a:pPr>
            <a:r>
              <a:rPr lang="en-US" sz="3600">
                <a:solidFill>
                  <a:srgbClr val="FFFFF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Export Project</a:t>
            </a:r>
            <a:endParaRPr b="0" i="0" sz="3600" u="none" cap="none" strike="noStrike">
              <a:solidFill>
                <a:srgbClr val="FFFFFF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361" name="Google Shape;1361;p40"/>
          <p:cNvSpPr/>
          <p:nvPr/>
        </p:nvSpPr>
        <p:spPr>
          <a:xfrm>
            <a:off x="0" y="778229"/>
            <a:ext cx="492065" cy="1639828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362" name="Google Shape;1362;p40"/>
          <p:cNvSpPr/>
          <p:nvPr/>
        </p:nvSpPr>
        <p:spPr>
          <a:xfrm>
            <a:off x="3006319" y="784943"/>
            <a:ext cx="492065" cy="1633114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363" name="Google Shape;1363;p40"/>
          <p:cNvSpPr/>
          <p:nvPr/>
        </p:nvSpPr>
        <p:spPr>
          <a:xfrm>
            <a:off x="6088741" y="778213"/>
            <a:ext cx="492065" cy="1639843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364" name="Google Shape;1364;p40"/>
          <p:cNvSpPr/>
          <p:nvPr/>
        </p:nvSpPr>
        <p:spPr>
          <a:xfrm>
            <a:off x="9177337" y="777268"/>
            <a:ext cx="492065" cy="1640787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pic>
        <p:nvPicPr>
          <p:cNvPr id="1365" name="Google Shape;136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8431" y="866713"/>
            <a:ext cx="213376" cy="24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6" name="Google Shape;1366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6415" y="846070"/>
            <a:ext cx="272250" cy="249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7" name="Google Shape;1367;p40"/>
          <p:cNvPicPr preferRelativeResize="0"/>
          <p:nvPr/>
        </p:nvPicPr>
        <p:blipFill rotWithShape="1">
          <a:blip r:embed="rId5">
            <a:alphaModFix/>
          </a:blip>
          <a:srcRect b="0" l="0" r="0" t="4028"/>
          <a:stretch/>
        </p:blipFill>
        <p:spPr>
          <a:xfrm>
            <a:off x="501792" y="1617039"/>
            <a:ext cx="2330812" cy="499144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368" name="Google Shape;1368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98384" y="1572369"/>
            <a:ext cx="2350004" cy="502531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369" name="Google Shape;1369;p40"/>
          <p:cNvSpPr/>
          <p:nvPr/>
        </p:nvSpPr>
        <p:spPr>
          <a:xfrm>
            <a:off x="3352800" y="4826000"/>
            <a:ext cx="2734054" cy="61976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004A25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Perhatikan </a:t>
            </a: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folder lokasi penyimpanan file export</a:t>
            </a:r>
            <a:endParaRPr/>
          </a:p>
        </p:txBody>
      </p:sp>
      <p:pic>
        <p:nvPicPr>
          <p:cNvPr id="1370" name="Google Shape;1370;p40"/>
          <p:cNvPicPr preferRelativeResize="0"/>
          <p:nvPr/>
        </p:nvPicPr>
        <p:blipFill rotWithShape="1">
          <a:blip r:embed="rId7">
            <a:alphaModFix/>
          </a:blip>
          <a:srcRect b="39211" l="7985" r="6682" t="34269"/>
          <a:stretch/>
        </p:blipFill>
        <p:spPr>
          <a:xfrm>
            <a:off x="3665843" y="3368057"/>
            <a:ext cx="2013627" cy="133268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71" name="Google Shape;1371;p40"/>
          <p:cNvPicPr preferRelativeResize="0"/>
          <p:nvPr/>
        </p:nvPicPr>
        <p:blipFill rotWithShape="1">
          <a:blip r:embed="rId8">
            <a:alphaModFix/>
          </a:blip>
          <a:srcRect b="0" l="0" r="0" t="5154"/>
          <a:stretch/>
        </p:blipFill>
        <p:spPr>
          <a:xfrm>
            <a:off x="6585293" y="1612321"/>
            <a:ext cx="2382156" cy="5005894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372" name="Google Shape;1372;p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679130" y="1627198"/>
            <a:ext cx="2361588" cy="497048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373" name="Google Shape;1373;p40"/>
          <p:cNvSpPr/>
          <p:nvPr/>
        </p:nvSpPr>
        <p:spPr>
          <a:xfrm flipH="1" rot="10800000">
            <a:off x="2421965" y="2864937"/>
            <a:ext cx="375392" cy="437308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4" name="Google Shape;1374;p40"/>
          <p:cNvSpPr/>
          <p:nvPr/>
        </p:nvSpPr>
        <p:spPr>
          <a:xfrm flipH="1" rot="10800000">
            <a:off x="4990288" y="1603919"/>
            <a:ext cx="292251" cy="305302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5" name="Google Shape;1375;p40"/>
          <p:cNvSpPr/>
          <p:nvPr/>
        </p:nvSpPr>
        <p:spPr>
          <a:xfrm flipH="1" rot="10800000">
            <a:off x="3611378" y="4013001"/>
            <a:ext cx="2137669" cy="36253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6" name="Google Shape;1376;p40"/>
          <p:cNvSpPr/>
          <p:nvPr/>
        </p:nvSpPr>
        <p:spPr>
          <a:xfrm flipH="1" rot="10800000">
            <a:off x="4289898" y="4382185"/>
            <a:ext cx="778213" cy="318561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7" name="Google Shape;1377;p40"/>
          <p:cNvSpPr/>
          <p:nvPr/>
        </p:nvSpPr>
        <p:spPr>
          <a:xfrm flipH="1" rot="10800000">
            <a:off x="6611335" y="1909219"/>
            <a:ext cx="2356114" cy="686785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8" name="Google Shape;1378;p40"/>
          <p:cNvSpPr/>
          <p:nvPr/>
        </p:nvSpPr>
        <p:spPr>
          <a:xfrm flipH="1" rot="10800000">
            <a:off x="9810359" y="4831202"/>
            <a:ext cx="2104917" cy="686785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4" name="Google Shape;138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0731" y="1626767"/>
            <a:ext cx="2354242" cy="499853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385" name="Google Shape;1385;p41"/>
          <p:cNvSpPr/>
          <p:nvPr/>
        </p:nvSpPr>
        <p:spPr>
          <a:xfrm>
            <a:off x="6580805" y="777759"/>
            <a:ext cx="2592959" cy="839281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Cari file yang akan di-import pada folder penyimpanan</a:t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6" name="Google Shape;1386;p41"/>
          <p:cNvSpPr/>
          <p:nvPr/>
        </p:nvSpPr>
        <p:spPr>
          <a:xfrm>
            <a:off x="484406" y="778228"/>
            <a:ext cx="2533829" cy="848972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Klik icon    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yang terletak di kanan atas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7" name="Google Shape;1387;p41"/>
          <p:cNvSpPr/>
          <p:nvPr/>
        </p:nvSpPr>
        <p:spPr>
          <a:xfrm>
            <a:off x="9651312" y="777758"/>
            <a:ext cx="2540001" cy="839281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Klik pada file yang akan diimport klik </a:t>
            </a: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Choose, </a:t>
            </a: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kemudian klik </a:t>
            </a: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OK</a:t>
            </a:r>
            <a:endParaRPr/>
          </a:p>
        </p:txBody>
      </p:sp>
      <p:sp>
        <p:nvSpPr>
          <p:cNvPr id="1388" name="Google Shape;1388;p41"/>
          <p:cNvSpPr/>
          <p:nvPr/>
        </p:nvSpPr>
        <p:spPr>
          <a:xfrm>
            <a:off x="3493896" y="781093"/>
            <a:ext cx="2592958" cy="846107"/>
          </a:xfrm>
          <a:prstGeom prst="rect">
            <a:avLst/>
          </a:prstGeom>
          <a:solidFill>
            <a:srgbClr val="01A5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Kemudian klik </a:t>
            </a: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Import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89" name="Google Shape;1389;p41"/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1390" name="Google Shape;1390;p41"/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41"/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41"/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41"/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41"/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5" name="Google Shape;1395;p41"/>
          <p:cNvSpPr/>
          <p:nvPr/>
        </p:nvSpPr>
        <p:spPr>
          <a:xfrm rot="5400000">
            <a:off x="5681883" y="-5724304"/>
            <a:ext cx="827549" cy="12191315"/>
          </a:xfrm>
          <a:prstGeom prst="rect">
            <a:avLst/>
          </a:prstGeom>
          <a:solidFill>
            <a:srgbClr val="27496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96" name="Google Shape;1396;p41"/>
          <p:cNvGrpSpPr/>
          <p:nvPr/>
        </p:nvGrpSpPr>
        <p:grpSpPr>
          <a:xfrm>
            <a:off x="10403453" y="532435"/>
            <a:ext cx="1613007" cy="72000"/>
            <a:chOff x="7698056" y="3528548"/>
            <a:chExt cx="1613007" cy="72000"/>
          </a:xfrm>
        </p:grpSpPr>
        <p:sp>
          <p:nvSpPr>
            <p:cNvPr id="1397" name="Google Shape;1397;p41"/>
            <p:cNvSpPr/>
            <p:nvPr/>
          </p:nvSpPr>
          <p:spPr>
            <a:xfrm>
              <a:off x="7698056" y="3528548"/>
              <a:ext cx="1428967" cy="72000"/>
            </a:xfrm>
            <a:prstGeom prst="roundRect">
              <a:avLst>
                <a:gd fmla="val 50000" name="adj"/>
              </a:avLst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41"/>
            <p:cNvSpPr/>
            <p:nvPr/>
          </p:nvSpPr>
          <p:spPr>
            <a:xfrm>
              <a:off x="9167063" y="3528548"/>
              <a:ext cx="144000" cy="72000"/>
            </a:xfrm>
            <a:prstGeom prst="roundRect">
              <a:avLst>
                <a:gd fmla="val 50000" name="adj"/>
              </a:avLst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9" name="Google Shape;1399;p41"/>
          <p:cNvSpPr txBox="1"/>
          <p:nvPr/>
        </p:nvSpPr>
        <p:spPr>
          <a:xfrm>
            <a:off x="332509" y="-12629"/>
            <a:ext cx="8036086" cy="7976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Libre Franklin Medium"/>
              <a:buNone/>
            </a:pPr>
            <a:r>
              <a:rPr lang="en-US" sz="3600">
                <a:solidFill>
                  <a:srgbClr val="FFFFF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Import Project</a:t>
            </a:r>
            <a:endParaRPr b="0" i="0" sz="3600" u="none" cap="none" strike="noStrike">
              <a:solidFill>
                <a:srgbClr val="FFFFFF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400" name="Google Shape;1400;p41"/>
          <p:cNvSpPr/>
          <p:nvPr/>
        </p:nvSpPr>
        <p:spPr>
          <a:xfrm>
            <a:off x="0" y="778229"/>
            <a:ext cx="492065" cy="1639828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401" name="Google Shape;1401;p41"/>
          <p:cNvSpPr/>
          <p:nvPr/>
        </p:nvSpPr>
        <p:spPr>
          <a:xfrm>
            <a:off x="3006319" y="784943"/>
            <a:ext cx="492065" cy="1633114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402" name="Google Shape;1402;p41"/>
          <p:cNvSpPr/>
          <p:nvPr/>
        </p:nvSpPr>
        <p:spPr>
          <a:xfrm>
            <a:off x="6088741" y="778213"/>
            <a:ext cx="492065" cy="1639843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403" name="Google Shape;1403;p41"/>
          <p:cNvSpPr/>
          <p:nvPr/>
        </p:nvSpPr>
        <p:spPr>
          <a:xfrm>
            <a:off x="9177337" y="777268"/>
            <a:ext cx="492065" cy="1640787"/>
          </a:xfrm>
          <a:prstGeom prst="rect">
            <a:avLst/>
          </a:prstGeom>
          <a:solidFill>
            <a:srgbClr val="FFC9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pic>
        <p:nvPicPr>
          <p:cNvPr id="1404" name="Google Shape;1404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06723" y="937936"/>
            <a:ext cx="195244" cy="262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5" name="Google Shape;1405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0106" y="1605667"/>
            <a:ext cx="2349607" cy="500990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406" name="Google Shape;1406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87583" y="1613982"/>
            <a:ext cx="2364299" cy="500159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407" name="Google Shape;1407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673443" y="1615981"/>
            <a:ext cx="2356375" cy="5020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822952" y="4772045"/>
            <a:ext cx="2049508" cy="1173234"/>
          </a:xfrm>
          <a:prstGeom prst="rect">
            <a:avLst/>
          </a:prstGeom>
          <a:noFill/>
          <a:ln>
            <a:noFill/>
          </a:ln>
        </p:spPr>
      </p:pic>
      <p:sp>
        <p:nvSpPr>
          <p:cNvPr id="1409" name="Google Shape;1409;p41"/>
          <p:cNvSpPr/>
          <p:nvPr/>
        </p:nvSpPr>
        <p:spPr>
          <a:xfrm flipH="1" rot="10800000">
            <a:off x="2559842" y="1557025"/>
            <a:ext cx="391083" cy="426435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0" name="Google Shape;1410;p41"/>
          <p:cNvSpPr/>
          <p:nvPr/>
        </p:nvSpPr>
        <p:spPr>
          <a:xfrm flipH="1" rot="10800000">
            <a:off x="4600410" y="1594525"/>
            <a:ext cx="1326836" cy="426435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1" name="Google Shape;1411;p41"/>
          <p:cNvSpPr/>
          <p:nvPr/>
        </p:nvSpPr>
        <p:spPr>
          <a:xfrm flipH="1" rot="10800000">
            <a:off x="6685559" y="4164945"/>
            <a:ext cx="2167297" cy="426435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2" name="Google Shape;1412;p41"/>
          <p:cNvSpPr/>
          <p:nvPr/>
        </p:nvSpPr>
        <p:spPr>
          <a:xfrm flipH="1" rot="10800000">
            <a:off x="11322996" y="4317108"/>
            <a:ext cx="495613" cy="303456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3" name="Google Shape;1413;p41"/>
          <p:cNvSpPr/>
          <p:nvPr/>
        </p:nvSpPr>
        <p:spPr>
          <a:xfrm flipH="1" rot="10800000">
            <a:off x="10439013" y="5603131"/>
            <a:ext cx="806162" cy="342146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water, outdoor, water sport, sport" id="1418" name="Google Shape;1418;p42"/>
          <p:cNvPicPr preferRelativeResize="0"/>
          <p:nvPr/>
        </p:nvPicPr>
        <p:blipFill rotWithShape="1">
          <a:blip r:embed="rId3">
            <a:alphaModFix/>
          </a:blip>
          <a:srcRect b="7502" l="0" r="0" t="8647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42"/>
          <p:cNvSpPr/>
          <p:nvPr/>
        </p:nvSpPr>
        <p:spPr>
          <a:xfrm>
            <a:off x="1" y="-10047"/>
            <a:ext cx="12192000" cy="6858000"/>
          </a:xfrm>
          <a:prstGeom prst="rect">
            <a:avLst/>
          </a:prstGeom>
          <a:solidFill>
            <a:srgbClr val="017A87">
              <a:alpha val="3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0" name="Google Shape;1420;p42"/>
          <p:cNvSpPr/>
          <p:nvPr/>
        </p:nvSpPr>
        <p:spPr>
          <a:xfrm>
            <a:off x="3050016" y="2690510"/>
            <a:ext cx="5940280" cy="16324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8000"/>
              <a:buFont typeface="Calibri"/>
              <a:buNone/>
            </a:pPr>
            <a:r>
              <a:rPr b="1" i="1" lang="en-US" sz="80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Terima Kasih!</a:t>
            </a:r>
            <a:endParaRPr/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www.bps.go.id</a:t>
            </a:r>
            <a:endParaRPr b="0" i="0" sz="4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42"/>
          <p:cNvGrpSpPr/>
          <p:nvPr/>
        </p:nvGrpSpPr>
        <p:grpSpPr>
          <a:xfrm rot="10800000">
            <a:off x="5581731" y="4591772"/>
            <a:ext cx="876850" cy="110431"/>
            <a:chOff x="7325756" y="6126083"/>
            <a:chExt cx="812214" cy="102290"/>
          </a:xfrm>
        </p:grpSpPr>
        <p:sp>
          <p:nvSpPr>
            <p:cNvPr id="1422" name="Google Shape;1422;p42"/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42"/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42"/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42"/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42"/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7" name="Google Shape;1427;p42"/>
          <p:cNvGrpSpPr/>
          <p:nvPr/>
        </p:nvGrpSpPr>
        <p:grpSpPr>
          <a:xfrm>
            <a:off x="54263" y="-10047"/>
            <a:ext cx="2652903" cy="908535"/>
            <a:chOff x="110825" y="8809"/>
            <a:chExt cx="3271581" cy="1116936"/>
          </a:xfrm>
        </p:grpSpPr>
        <p:pic>
          <p:nvPicPr>
            <p:cNvPr id="1428" name="Google Shape;1428;p42"/>
            <p:cNvPicPr preferRelativeResize="0"/>
            <p:nvPr/>
          </p:nvPicPr>
          <p:blipFill rotWithShape="1">
            <a:blip r:embed="rId4">
              <a:alphaModFix/>
            </a:blip>
            <a:srcRect b="0" l="0" r="71752" t="0"/>
            <a:stretch/>
          </p:blipFill>
          <p:spPr>
            <a:xfrm>
              <a:off x="110825" y="8809"/>
              <a:ext cx="924156" cy="11081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9" name="Google Shape;1429;p42"/>
            <p:cNvPicPr preferRelativeResize="0"/>
            <p:nvPr/>
          </p:nvPicPr>
          <p:blipFill rotWithShape="1">
            <a:blip r:embed="rId5">
              <a:alphaModFix/>
            </a:blip>
            <a:srcRect b="0" l="28248" r="0" t="0"/>
            <a:stretch/>
          </p:blipFill>
          <p:spPr>
            <a:xfrm>
              <a:off x="1034981" y="17617"/>
              <a:ext cx="2347425" cy="110812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30" name="Google Shape;1430;p42"/>
          <p:cNvGrpSpPr/>
          <p:nvPr/>
        </p:nvGrpSpPr>
        <p:grpSpPr>
          <a:xfrm>
            <a:off x="10297861" y="136115"/>
            <a:ext cx="1572274" cy="615000"/>
            <a:chOff x="9581313" y="136114"/>
            <a:chExt cx="2288821" cy="895281"/>
          </a:xfrm>
        </p:grpSpPr>
        <p:pic>
          <p:nvPicPr>
            <p:cNvPr id="1431" name="Google Shape;1431;p4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581313" y="136114"/>
              <a:ext cx="559010" cy="89528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32" name="Google Shape;1432;p42"/>
            <p:cNvGrpSpPr/>
            <p:nvPr/>
          </p:nvGrpSpPr>
          <p:grpSpPr>
            <a:xfrm>
              <a:off x="10415508" y="221656"/>
              <a:ext cx="1454626" cy="638282"/>
              <a:chOff x="-4715287" y="1030852"/>
              <a:chExt cx="3876908" cy="1701168"/>
            </a:xfrm>
          </p:grpSpPr>
          <p:pic>
            <p:nvPicPr>
              <p:cNvPr descr="Logo&#10;&#10;Description automatically generated with medium confidence" id="1433" name="Google Shape;1433;p42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53168" t="0"/>
              <a:stretch/>
            </p:blipFill>
            <p:spPr>
              <a:xfrm>
                <a:off x="-4715287" y="1031394"/>
                <a:ext cx="1807964" cy="17006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34" name="Google Shape;1434;p42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-2892909" y="1030852"/>
                <a:ext cx="2054530" cy="170093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435" name="Google Shape;1435;p42"/>
          <p:cNvSpPr/>
          <p:nvPr/>
        </p:nvSpPr>
        <p:spPr>
          <a:xfrm>
            <a:off x="0" y="6596390"/>
            <a:ext cx="3190297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12696" lvl="1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Foto oleh: Ir.  Andi Pranowo (BPS Kabupaten Blitar)</a:t>
            </a:r>
            <a:endParaRPr/>
          </a:p>
        </p:txBody>
      </p:sp>
      <p:pic>
        <p:nvPicPr>
          <p:cNvPr id="1436" name="Google Shape;1436;p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939672" y="-496336"/>
            <a:ext cx="2475896" cy="1750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"/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1428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5"/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0C7B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5"/>
          <p:cNvSpPr txBox="1"/>
          <p:nvPr>
            <p:ph idx="12" type="sldNum"/>
          </p:nvPr>
        </p:nvSpPr>
        <p:spPr>
          <a:xfrm>
            <a:off x="11774774" y="6546850"/>
            <a:ext cx="4426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35" name="Google Shape;135;p5"/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136" name="Google Shape;136;p5"/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1" name="Google Shape;141;p5"/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C7B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5"/>
          <p:cNvSpPr/>
          <p:nvPr/>
        </p:nvSpPr>
        <p:spPr>
          <a:xfrm>
            <a:off x="-11576" y="-49066"/>
            <a:ext cx="6713318" cy="925976"/>
          </a:xfrm>
          <a:custGeom>
            <a:rect b="b" l="l" r="r" t="t"/>
            <a:pathLst>
              <a:path extrusionOk="0" h="693115" w="4799029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14285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43" name="Google Shape;143;p5"/>
          <p:cNvGraphicFramePr/>
          <p:nvPr/>
        </p:nvGraphicFramePr>
        <p:xfrm>
          <a:off x="8137929" y="1141177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{55328D23-99F3-4C2A-9786-5BE503558DDC}</a:tableStyleId>
              </a:tblPr>
              <a:tblGrid>
                <a:gridCol w="270175"/>
                <a:gridCol w="810500"/>
                <a:gridCol w="2780150"/>
              </a:tblGrid>
              <a:tr h="385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No</a:t>
                      </a:r>
                      <a:endParaRPr b="1" sz="900" u="none" cap="none" strike="noStrike">
                        <a:solidFill>
                          <a:schemeClr val="lt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 anchor="ctr">
                    <a:solidFill>
                      <a:srgbClr val="27496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Informasi Peta</a:t>
                      </a:r>
                      <a:endParaRPr b="1" sz="900" u="none" cap="none" strike="noStrike">
                        <a:solidFill>
                          <a:schemeClr val="lt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 anchor="ctr">
                    <a:solidFill>
                      <a:srgbClr val="27496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Penjelasan</a:t>
                      </a:r>
                      <a:endParaRPr b="1" sz="900" u="none" cap="none" strike="noStrike">
                        <a:solidFill>
                          <a:schemeClr val="lt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 anchor="ctr">
                    <a:solidFill>
                      <a:srgbClr val="27496D"/>
                    </a:solidFill>
                  </a:tcPr>
                </a:tc>
              </a:tr>
              <a:tr h="407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Nama Peta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Menerangkan jenis atau nama peta yang ditampilkan (Peta WA)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/>
                </a:tc>
              </a:tr>
              <a:tr h="192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2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Judul Peta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Menerangkan nama desa/kelurahan.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/>
                </a:tc>
              </a:tr>
              <a:tr h="276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3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Identitas Desa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Berisi tentang identitas desa (IDDESA).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/>
                </a:tc>
              </a:tr>
              <a:tr h="591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4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Peta Utama 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Merupakan peta dari layer utama yang berisi basemap, peta batas desa/BS, label, dan grid koordinat.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/>
                </a:tc>
              </a:tr>
              <a:tr h="681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5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Identitas Wilayah Administrasi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Berisi identitas (kode dan nama) wilkerstat setingkat desa, kecamatan, kabupaten/kota, serta provinsi.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/>
                </a:tc>
              </a:tr>
              <a:tr h="481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6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Navigasi dan Skala Peta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Menunjukan arah Utara dari Peta Utama dan Skala ditampilkan dalam tipe skala bar.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/>
                </a:tc>
              </a:tr>
              <a:tr h="407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7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Legenda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Berisi penjelasan simbologi yang digunakan dalam Peta Utama.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/>
                </a:tc>
              </a:tr>
              <a:tr h="407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8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Kegiatan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Merupakan isian keterangan kegiatan (nama dan tahun/periode) saat peta digunakan.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/>
                </a:tc>
              </a:tr>
              <a:tr h="407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9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Petunjuk Letak Peta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Menerangkan lokasi desa/kelurahan pada wilayah kecamatan.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/>
                </a:tc>
              </a:tr>
              <a:tr h="797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10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Logo BPS dan Keterangan Lain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Logo BPS sebagai identitas instansi pembuat peta dan Keterangan Lain berisi sumber pembuatan peta, serta keterangan tambahan lain.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/>
                </a:tc>
              </a:tr>
            </a:tbl>
          </a:graphicData>
        </a:graphic>
      </p:graphicFrame>
      <p:sp>
        <p:nvSpPr>
          <p:cNvPr id="144" name="Google Shape;144;p5"/>
          <p:cNvSpPr txBox="1"/>
          <p:nvPr/>
        </p:nvSpPr>
        <p:spPr>
          <a:xfrm>
            <a:off x="8137929" y="639677"/>
            <a:ext cx="3860811" cy="400110"/>
          </a:xfrm>
          <a:prstGeom prst="rect">
            <a:avLst/>
          </a:prstGeom>
          <a:solidFill>
            <a:srgbClr val="FFC93C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Informasi Peta WA (SLS)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45" name="Google Shape;145;p5"/>
          <p:cNvGrpSpPr/>
          <p:nvPr/>
        </p:nvGrpSpPr>
        <p:grpSpPr>
          <a:xfrm>
            <a:off x="328212" y="894350"/>
            <a:ext cx="7726590" cy="5580186"/>
            <a:chOff x="0" y="0"/>
            <a:chExt cx="5426710" cy="3879215"/>
          </a:xfrm>
        </p:grpSpPr>
        <p:pic>
          <p:nvPicPr>
            <p:cNvPr id="146" name="Google Shape;146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41910"/>
              <a:ext cx="5426710" cy="3837305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grpSp>
          <p:nvGrpSpPr>
            <p:cNvPr id="147" name="Google Shape;147;p5"/>
            <p:cNvGrpSpPr/>
            <p:nvPr/>
          </p:nvGrpSpPr>
          <p:grpSpPr>
            <a:xfrm>
              <a:off x="659130" y="0"/>
              <a:ext cx="4732867" cy="3522134"/>
              <a:chOff x="0" y="0"/>
              <a:chExt cx="4732867" cy="3522134"/>
            </a:xfrm>
          </p:grpSpPr>
          <p:pic>
            <p:nvPicPr>
              <p:cNvPr descr="Badge 1 with solid fill" id="148" name="Google Shape;148;p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0" y="8467"/>
                <a:ext cx="254000" cy="25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Badge with solid fill" id="149" name="Google Shape;149;p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616200" y="0"/>
                <a:ext cx="254000" cy="25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Badge 3 with solid fill" id="150" name="Google Shape;150;p5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3513667" y="0"/>
                <a:ext cx="254000" cy="25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Badge 4 with solid fill" id="151" name="Google Shape;151;p5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2844800" y="795867"/>
                <a:ext cx="254000" cy="25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Badge 5 with solid fill" id="152" name="Google Shape;152;p5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4368800" y="364067"/>
                <a:ext cx="254000" cy="25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Badge 6 with solid fill" id="153" name="Google Shape;153;p5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3522134" y="821267"/>
                <a:ext cx="254000" cy="25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Badge 7 with solid fill" id="154" name="Google Shape;154;p5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4368800" y="1278467"/>
                <a:ext cx="254000" cy="25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Badge 8 with solid fill" id="155" name="Google Shape;155;p5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4360334" y="2260600"/>
                <a:ext cx="254000" cy="25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Badge 9 with solid fill" id="156" name="Google Shape;156;p5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4377267" y="2683934"/>
                <a:ext cx="254000" cy="25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Badge 10 with solid fill" id="157" name="Google Shape;157;p5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4478867" y="3268134"/>
                <a:ext cx="254000" cy="25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58" name="Google Shape;158;p5"/>
          <p:cNvSpPr txBox="1"/>
          <p:nvPr/>
        </p:nvSpPr>
        <p:spPr>
          <a:xfrm>
            <a:off x="356077" y="-44404"/>
            <a:ext cx="3173048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PETA WA (SLS)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"/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1428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6"/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0C7B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6"/>
          <p:cNvSpPr txBox="1"/>
          <p:nvPr>
            <p:ph idx="12" type="sldNum"/>
          </p:nvPr>
        </p:nvSpPr>
        <p:spPr>
          <a:xfrm>
            <a:off x="11774774" y="6546850"/>
            <a:ext cx="4426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67" name="Google Shape;167;p6"/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168" name="Google Shape;168;p6"/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6"/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6"/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3" name="Google Shape;173;p6"/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C7B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6"/>
          <p:cNvSpPr/>
          <p:nvPr/>
        </p:nvSpPr>
        <p:spPr>
          <a:xfrm>
            <a:off x="-11576" y="-49066"/>
            <a:ext cx="6713318" cy="925976"/>
          </a:xfrm>
          <a:custGeom>
            <a:rect b="b" l="l" r="r" t="t"/>
            <a:pathLst>
              <a:path extrusionOk="0" h="693115" w="4799029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14285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75" name="Google Shape;175;p6"/>
          <p:cNvGraphicFramePr/>
          <p:nvPr/>
        </p:nvGraphicFramePr>
        <p:xfrm>
          <a:off x="8219209" y="1439806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{55328D23-99F3-4C2A-9786-5BE503558DDC}</a:tableStyleId>
              </a:tblPr>
              <a:tblGrid>
                <a:gridCol w="270175"/>
                <a:gridCol w="810500"/>
                <a:gridCol w="2780150"/>
              </a:tblGrid>
              <a:tr h="385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No</a:t>
                      </a:r>
                      <a:endParaRPr b="1" sz="1000" u="none" cap="none" strike="noStrike">
                        <a:solidFill>
                          <a:schemeClr val="lt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 anchor="ctr">
                    <a:solidFill>
                      <a:srgbClr val="27496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Informasi Peta</a:t>
                      </a:r>
                      <a:endParaRPr b="1" sz="1000" u="none" cap="none" strike="noStrike">
                        <a:solidFill>
                          <a:schemeClr val="lt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 anchor="ctr">
                    <a:solidFill>
                      <a:srgbClr val="27496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 u="none" cap="none" strike="noStrike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Penjelasan</a:t>
                      </a:r>
                      <a:endParaRPr b="1" sz="1000" u="none" cap="none" strike="noStrike">
                        <a:solidFill>
                          <a:schemeClr val="lt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 anchor="ctr">
                    <a:solidFill>
                      <a:srgbClr val="27496D"/>
                    </a:solidFill>
                  </a:tcPr>
                </a:tc>
              </a:tr>
              <a:tr h="407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Nama Peta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Menerangkan jenis atau nama peta yang ditampilkan (Peta WS)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/>
                </a:tc>
              </a:tr>
              <a:tr h="192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2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Judul Peta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Menerangkan nama satuan lingkungan setempat (SLS)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/>
                </a:tc>
              </a:tr>
              <a:tr h="276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3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Identitas SLS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Berisi tentang identitas SLS (IDSLS).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/>
                </a:tc>
              </a:tr>
              <a:tr h="591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4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Peta Utama 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Merupakan peta dari layer utama yang berisi basemap, peta batas SLS, label, dan grid koordinat.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/>
                </a:tc>
              </a:tr>
              <a:tr h="681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5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Identitas Wilayah Administrasi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Berisi identitas (kode dan nama) wilkerstat setingkat desa, kecamatan, kabupaten/kota, serta provinsi.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/>
                </a:tc>
              </a:tr>
              <a:tr h="481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6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Navigasi dan Skala Peta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Menunjukan arah Utara dari Peta Utama dan Skala ditampilkan dalam tipe skala bar.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/>
                </a:tc>
              </a:tr>
              <a:tr h="407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7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Legenda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Berisi penjelasan simbologi yang digunakan dalam Peta Utama.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/>
                </a:tc>
              </a:tr>
              <a:tr h="407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8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Kegiatan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Merupakan isian keterangan kegiatan (nama dan tahun/periode) saat peta digunakan.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/>
                </a:tc>
              </a:tr>
              <a:tr h="407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9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Petunjuk Letak Peta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Menerangkan lokasi SLS pada wilayah desa.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/>
                </a:tc>
              </a:tr>
              <a:tr h="797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10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Logo BPS dan Keterangan Lain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Logo BPS sebagai identitas instansi pembuat peta dan Keterangan Lain berisi sumber pembuatan peta, serta keterangan tambahan lain.</a:t>
                      </a:r>
                      <a:endParaRPr sz="10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0" marB="0" marR="50925" marL="50925"/>
                </a:tc>
              </a:tr>
            </a:tbl>
          </a:graphicData>
        </a:graphic>
      </p:graphicFrame>
      <p:grpSp>
        <p:nvGrpSpPr>
          <p:cNvPr id="176" name="Google Shape;176;p6"/>
          <p:cNvGrpSpPr/>
          <p:nvPr/>
        </p:nvGrpSpPr>
        <p:grpSpPr>
          <a:xfrm>
            <a:off x="409491" y="949582"/>
            <a:ext cx="7726589" cy="5515238"/>
            <a:chOff x="0" y="0"/>
            <a:chExt cx="5453380" cy="3875405"/>
          </a:xfrm>
        </p:grpSpPr>
        <p:pic>
          <p:nvPicPr>
            <p:cNvPr id="177" name="Google Shape;177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19050"/>
              <a:ext cx="5453380" cy="3856355"/>
            </a:xfrm>
            <a:prstGeom prst="rect">
              <a:avLst/>
            </a:prstGeom>
            <a:noFill/>
            <a:ln cap="flat" cmpd="sng" w="9525">
              <a:solidFill>
                <a:srgbClr val="0C0C0C"/>
              </a:solidFill>
              <a:prstDash val="solid"/>
              <a:round/>
              <a:headEnd len="sm" w="sm" type="none"/>
              <a:tailEnd len="sm" w="sm" type="none"/>
            </a:ln>
          </p:spPr>
        </p:pic>
        <p:grpSp>
          <p:nvGrpSpPr>
            <p:cNvPr id="178" name="Google Shape;178;p6"/>
            <p:cNvGrpSpPr/>
            <p:nvPr/>
          </p:nvGrpSpPr>
          <p:grpSpPr>
            <a:xfrm>
              <a:off x="445770" y="0"/>
              <a:ext cx="4834466" cy="3522133"/>
              <a:chOff x="0" y="0"/>
              <a:chExt cx="4834466" cy="3522133"/>
            </a:xfrm>
          </p:grpSpPr>
          <p:pic>
            <p:nvPicPr>
              <p:cNvPr descr="Badge 1 with solid fill" id="179" name="Google Shape;179;p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0" y="8466"/>
                <a:ext cx="254000" cy="25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Badge with solid fill" id="180" name="Google Shape;180;p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166533" y="0"/>
                <a:ext cx="254000" cy="25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Badge 3 with solid fill" id="181" name="Google Shape;181;p6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3699933" y="0"/>
                <a:ext cx="254000" cy="25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Badge 4 with solid fill" id="182" name="Google Shape;182;p6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686349" y="1332196"/>
                <a:ext cx="254000" cy="25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Badge 5 with solid fill" id="183" name="Google Shape;183;p6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4470400" y="364066"/>
                <a:ext cx="254000" cy="25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Badge 6 with solid fill" id="184" name="Google Shape;184;p6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3810000" y="821266"/>
                <a:ext cx="254000" cy="25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Badge 7 with solid fill" id="185" name="Google Shape;185;p6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4580466" y="1278466"/>
                <a:ext cx="254000" cy="25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Badge 8 with solid fill" id="186" name="Google Shape;186;p6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4461933" y="2260600"/>
                <a:ext cx="254000" cy="25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Badge 9 with solid fill" id="187" name="Google Shape;187;p6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4214845" y="2683933"/>
                <a:ext cx="254000" cy="25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Badge 10 with solid fill" id="188" name="Google Shape;188;p6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4580466" y="3268133"/>
                <a:ext cx="254000" cy="25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89" name="Google Shape;189;p6"/>
          <p:cNvSpPr txBox="1"/>
          <p:nvPr/>
        </p:nvSpPr>
        <p:spPr>
          <a:xfrm>
            <a:off x="8219209" y="958626"/>
            <a:ext cx="3860811" cy="400110"/>
          </a:xfrm>
          <a:prstGeom prst="rect">
            <a:avLst/>
          </a:prstGeom>
          <a:solidFill>
            <a:srgbClr val="FFC93C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Informasi Peta WS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90" name="Google Shape;190;p6"/>
          <p:cNvSpPr txBox="1"/>
          <p:nvPr/>
        </p:nvSpPr>
        <p:spPr>
          <a:xfrm>
            <a:off x="356077" y="-44404"/>
            <a:ext cx="198951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PETA WS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"/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1428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7"/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0C7B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7"/>
          <p:cNvSpPr txBox="1"/>
          <p:nvPr>
            <p:ph idx="12" type="sldNum"/>
          </p:nvPr>
        </p:nvSpPr>
        <p:spPr>
          <a:xfrm>
            <a:off x="11774774" y="6546850"/>
            <a:ext cx="4426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99" name="Google Shape;199;p7"/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200" name="Google Shape;200;p7"/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5" name="Google Shape;205;p7"/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C7B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7"/>
          <p:cNvSpPr/>
          <p:nvPr/>
        </p:nvSpPr>
        <p:spPr>
          <a:xfrm>
            <a:off x="-11576" y="-49066"/>
            <a:ext cx="6713318" cy="925976"/>
          </a:xfrm>
          <a:custGeom>
            <a:rect b="b" l="l" r="r" t="t"/>
            <a:pathLst>
              <a:path extrusionOk="0" h="693115" w="4799029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14285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7"/>
          <p:cNvSpPr txBox="1"/>
          <p:nvPr/>
        </p:nvSpPr>
        <p:spPr>
          <a:xfrm>
            <a:off x="329152" y="1091725"/>
            <a:ext cx="3975409" cy="4611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a. Pengenalan Wilayah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26987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Peta WS digunakan oleh PPL untuk mengetahui wilayah yang menjadi cakupan kerja nya. PPL perlu untuk melakukan penelusuran wilayah dengan tujuan mengetahui batas-batas wilayah SLS dengan benar. Pemahaman terhadap cakupan wilayah dimaksudkan agar tidak terjadi cacah ganda atau lewat cacah.   </a:t>
            </a:r>
            <a:endParaRPr/>
          </a:p>
        </p:txBody>
      </p:sp>
      <p:grpSp>
        <p:nvGrpSpPr>
          <p:cNvPr id="208" name="Google Shape;208;p7"/>
          <p:cNvGrpSpPr/>
          <p:nvPr/>
        </p:nvGrpSpPr>
        <p:grpSpPr>
          <a:xfrm>
            <a:off x="4435088" y="1093775"/>
            <a:ext cx="7552612" cy="5340826"/>
            <a:chOff x="4435088" y="1093775"/>
            <a:chExt cx="7552612" cy="5340826"/>
          </a:xfrm>
        </p:grpSpPr>
        <p:pic>
          <p:nvPicPr>
            <p:cNvPr descr="Map&#10;&#10;Description automatically generated with medium confidence" id="209" name="Google Shape;209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435088" y="1093775"/>
              <a:ext cx="7552612" cy="5340826"/>
            </a:xfrm>
            <a:prstGeom prst="rect">
              <a:avLst/>
            </a:prstGeom>
            <a:noFill/>
            <a:ln cap="flat" cmpd="sng" w="9525">
              <a:solidFill>
                <a:srgbClr val="0C0C0C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</p:pic>
        <p:sp>
          <p:nvSpPr>
            <p:cNvPr id="210" name="Google Shape;210;p7"/>
            <p:cNvSpPr/>
            <p:nvPr/>
          </p:nvSpPr>
          <p:spPr>
            <a:xfrm rot="6611445">
              <a:off x="4693127" y="1889258"/>
              <a:ext cx="326066" cy="173103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7"/>
            <p:cNvSpPr txBox="1"/>
            <p:nvPr/>
          </p:nvSpPr>
          <p:spPr>
            <a:xfrm>
              <a:off x="4856161" y="1471913"/>
              <a:ext cx="1522874" cy="321010"/>
            </a:xfrm>
            <a:prstGeom prst="rect">
              <a:avLst/>
            </a:prstGeom>
            <a:solidFill>
              <a:srgbClr val="F9F5E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Identifikasi Batas SLS</a:t>
              </a:r>
              <a:endParaRPr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7"/>
            <p:cNvSpPr/>
            <p:nvPr/>
          </p:nvSpPr>
          <p:spPr>
            <a:xfrm rot="6611445">
              <a:off x="5708802" y="5434639"/>
              <a:ext cx="326066" cy="173103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7"/>
            <p:cNvSpPr/>
            <p:nvPr/>
          </p:nvSpPr>
          <p:spPr>
            <a:xfrm rot="-3051790">
              <a:off x="9940308" y="3525336"/>
              <a:ext cx="326066" cy="173103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7"/>
            <p:cNvSpPr/>
            <p:nvPr/>
          </p:nvSpPr>
          <p:spPr>
            <a:xfrm rot="-2927662">
              <a:off x="9561053" y="1790179"/>
              <a:ext cx="326066" cy="173103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5" name="Google Shape;215;p7"/>
          <p:cNvSpPr txBox="1"/>
          <p:nvPr/>
        </p:nvSpPr>
        <p:spPr>
          <a:xfrm>
            <a:off x="5702842" y="4971402"/>
            <a:ext cx="1522874" cy="321010"/>
          </a:xfrm>
          <a:prstGeom prst="rect">
            <a:avLst/>
          </a:prstGeom>
          <a:solidFill>
            <a:srgbClr val="F9F5E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Identifikasi Batas SLS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7"/>
          <p:cNvSpPr txBox="1"/>
          <p:nvPr/>
        </p:nvSpPr>
        <p:spPr>
          <a:xfrm>
            <a:off x="8580467" y="3821691"/>
            <a:ext cx="1522874" cy="321010"/>
          </a:xfrm>
          <a:prstGeom prst="rect">
            <a:avLst/>
          </a:prstGeom>
          <a:solidFill>
            <a:srgbClr val="F9F5E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Identifikasi Batas SLS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7"/>
          <p:cNvSpPr txBox="1"/>
          <p:nvPr/>
        </p:nvSpPr>
        <p:spPr>
          <a:xfrm>
            <a:off x="8101028" y="2085125"/>
            <a:ext cx="1522874" cy="321010"/>
          </a:xfrm>
          <a:prstGeom prst="rect">
            <a:avLst/>
          </a:prstGeom>
          <a:solidFill>
            <a:srgbClr val="F9F5E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Identifikasi Batas SLS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7"/>
          <p:cNvSpPr txBox="1"/>
          <p:nvPr/>
        </p:nvSpPr>
        <p:spPr>
          <a:xfrm>
            <a:off x="356077" y="-44404"/>
            <a:ext cx="4193777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Penggunaan Peta</a:t>
            </a:r>
            <a:r>
              <a:rPr lang="en-US" sz="28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(1)</a:t>
            </a:r>
            <a:endParaRPr sz="44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8"/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1428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8"/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0C7B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8"/>
          <p:cNvSpPr txBox="1"/>
          <p:nvPr>
            <p:ph idx="12" type="sldNum"/>
          </p:nvPr>
        </p:nvSpPr>
        <p:spPr>
          <a:xfrm>
            <a:off x="11774774" y="6546850"/>
            <a:ext cx="4426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227" name="Google Shape;227;p8"/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228" name="Google Shape;228;p8"/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3" name="Google Shape;233;p8"/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C7B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8"/>
          <p:cNvSpPr/>
          <p:nvPr/>
        </p:nvSpPr>
        <p:spPr>
          <a:xfrm>
            <a:off x="-11576" y="-49066"/>
            <a:ext cx="6713318" cy="925976"/>
          </a:xfrm>
          <a:custGeom>
            <a:rect b="b" l="l" r="r" t="t"/>
            <a:pathLst>
              <a:path extrusionOk="0" h="693115" w="4799029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14285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8"/>
          <p:cNvSpPr txBox="1"/>
          <p:nvPr/>
        </p:nvSpPr>
        <p:spPr>
          <a:xfrm>
            <a:off x="22961" y="1040962"/>
            <a:ext cx="4401967" cy="54784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3050" lvl="0" marL="2730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5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b. Perubahan Wilayah SLS/Non SLS</a:t>
            </a:r>
            <a:endParaRPr sz="175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269875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Berikut tata cara penggambaran :</a:t>
            </a:r>
            <a:endParaRPr sz="175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182562" lvl="0" marL="534988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Libre Franklin Medium"/>
              <a:buAutoNum type="arabicPeriod"/>
            </a:pPr>
            <a:r>
              <a:rPr lang="en-US" sz="175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Identifikasi jenis perubahan yang terjadi </a:t>
            </a:r>
            <a:endParaRPr/>
          </a:p>
          <a:p>
            <a:pPr indent="-182562" lvl="0" marL="534988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Libre Franklin Medium"/>
              <a:buAutoNum type="arabicPeriod"/>
            </a:pPr>
            <a:r>
              <a:rPr lang="en-US" sz="175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Identifikasi batas-batas SLS yang mengalami perubahan</a:t>
            </a:r>
            <a:endParaRPr sz="175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182562" lvl="0" marL="534988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Libre Franklin Medium"/>
              <a:buAutoNum type="arabicPeriod"/>
            </a:pPr>
            <a:r>
              <a:rPr lang="en-US" sz="175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Koordinasikan dengan PPL lain atau PML jika perubahan yang terjadi menyangkut SLS yang bukan wilayah kerja dari PPL</a:t>
            </a:r>
            <a:endParaRPr/>
          </a:p>
          <a:p>
            <a:pPr indent="-182562" lvl="0" marL="534988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Libre Franklin Medium"/>
              <a:buAutoNum type="arabicPeriod"/>
            </a:pPr>
            <a:r>
              <a:rPr lang="en-US" sz="175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Gambarkan perubahan batas dengan garis hitam putus-putus</a:t>
            </a:r>
            <a:endParaRPr sz="175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182562" lvl="0" marL="534988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Libre Franklin Medium"/>
              <a:buAutoNum type="arabicPeriod"/>
            </a:pPr>
            <a:r>
              <a:rPr lang="en-US" sz="175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Tuliskan nama SLS di peta serta perbaiki identitas dan nama SLS pada informasi peta</a:t>
            </a:r>
            <a:endParaRPr sz="175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182562" lvl="0" marL="534988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Libre Franklin Medium"/>
              <a:buAutoNum type="arabicPeriod"/>
            </a:pPr>
            <a:r>
              <a:rPr lang="en-US" sz="175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Perbanyak peta WS sesuai dengan jumlah SLS yang dibentuk (jika SLS pecah).</a:t>
            </a:r>
            <a:endParaRPr sz="175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36" name="Google Shape;236;p8"/>
          <p:cNvGrpSpPr/>
          <p:nvPr/>
        </p:nvGrpSpPr>
        <p:grpSpPr>
          <a:xfrm>
            <a:off x="4424928" y="956312"/>
            <a:ext cx="7552612" cy="5426381"/>
            <a:chOff x="4424928" y="945679"/>
            <a:chExt cx="7552612" cy="5426381"/>
          </a:xfrm>
        </p:grpSpPr>
        <p:grpSp>
          <p:nvGrpSpPr>
            <p:cNvPr id="237" name="Google Shape;237;p8"/>
            <p:cNvGrpSpPr/>
            <p:nvPr/>
          </p:nvGrpSpPr>
          <p:grpSpPr>
            <a:xfrm>
              <a:off x="4424928" y="1031234"/>
              <a:ext cx="7552612" cy="5340826"/>
              <a:chOff x="4424928" y="1031234"/>
              <a:chExt cx="7552612" cy="5340826"/>
            </a:xfrm>
          </p:grpSpPr>
          <p:grpSp>
            <p:nvGrpSpPr>
              <p:cNvPr id="238" name="Google Shape;238;p8"/>
              <p:cNvGrpSpPr/>
              <p:nvPr/>
            </p:nvGrpSpPr>
            <p:grpSpPr>
              <a:xfrm>
                <a:off x="4424928" y="1031234"/>
                <a:ext cx="7552612" cy="5340826"/>
                <a:chOff x="0" y="0"/>
                <a:chExt cx="5453380" cy="3856355"/>
              </a:xfrm>
            </p:grpSpPr>
            <p:pic>
              <p:nvPicPr>
                <p:cNvPr descr="Map&#10;&#10;Description automatically generated with medium confidence" id="239" name="Google Shape;239;p8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0" y="0"/>
                  <a:ext cx="5453380" cy="3856355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C0C0C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pic>
            <p:sp>
              <p:nvSpPr>
                <p:cNvPr id="240" name="Google Shape;240;p8"/>
                <p:cNvSpPr/>
                <p:nvPr/>
              </p:nvSpPr>
              <p:spPr>
                <a:xfrm>
                  <a:off x="1512570" y="560070"/>
                  <a:ext cx="1295400" cy="1710266"/>
                </a:xfrm>
                <a:custGeom>
                  <a:rect b="b" l="l" r="r" t="t"/>
                  <a:pathLst>
                    <a:path extrusionOk="0" h="1710266" w="1295400">
                      <a:moveTo>
                        <a:pt x="0" y="0"/>
                      </a:moveTo>
                      <a:cubicBezTo>
                        <a:pt x="6350" y="99483"/>
                        <a:pt x="12700" y="198966"/>
                        <a:pt x="25400" y="313266"/>
                      </a:cubicBezTo>
                      <a:cubicBezTo>
                        <a:pt x="38100" y="427566"/>
                        <a:pt x="57856" y="575733"/>
                        <a:pt x="76200" y="685800"/>
                      </a:cubicBezTo>
                      <a:cubicBezTo>
                        <a:pt x="94545" y="795867"/>
                        <a:pt x="121356" y="865011"/>
                        <a:pt x="135467" y="973666"/>
                      </a:cubicBezTo>
                      <a:cubicBezTo>
                        <a:pt x="149578" y="1082322"/>
                        <a:pt x="150989" y="1227666"/>
                        <a:pt x="160867" y="1337733"/>
                      </a:cubicBezTo>
                      <a:cubicBezTo>
                        <a:pt x="170745" y="1447800"/>
                        <a:pt x="172155" y="1581855"/>
                        <a:pt x="194733" y="1634066"/>
                      </a:cubicBezTo>
                      <a:cubicBezTo>
                        <a:pt x="217311" y="1686277"/>
                        <a:pt x="156633" y="1662289"/>
                        <a:pt x="296333" y="1651000"/>
                      </a:cubicBezTo>
                      <a:cubicBezTo>
                        <a:pt x="436033" y="1639711"/>
                        <a:pt x="874888" y="1580444"/>
                        <a:pt x="1032933" y="1566333"/>
                      </a:cubicBezTo>
                      <a:cubicBezTo>
                        <a:pt x="1190978" y="1552222"/>
                        <a:pt x="1200856" y="1542344"/>
                        <a:pt x="1244600" y="1566333"/>
                      </a:cubicBezTo>
                      <a:cubicBezTo>
                        <a:pt x="1288344" y="1590322"/>
                        <a:pt x="1291872" y="1650294"/>
                        <a:pt x="1295400" y="1710266"/>
                      </a:cubicBez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lgDash"/>
                  <a:miter lim="800000"/>
                  <a:headEnd len="sm" w="sm" type="none"/>
                  <a:tailEnd len="sm" w="sm" type="none"/>
                </a:ln>
                <a:effectLst>
                  <a:outerShdw blurRad="50800" rotWithShape="0" algn="tl" dir="2700000" dist="38100">
                    <a:srgbClr val="000000">
                      <a:alpha val="4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241;p8"/>
                <p:cNvSpPr txBox="1"/>
                <p:nvPr/>
              </p:nvSpPr>
              <p:spPr>
                <a:xfrm>
                  <a:off x="1269916" y="2339061"/>
                  <a:ext cx="1198880" cy="396240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rotWithShape="0" algn="tl" dir="2700000" dist="38100">
                    <a:srgbClr val="000000">
                      <a:alpha val="40000"/>
                    </a:srgbClr>
                  </a:outerShdw>
                </a:effectLst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2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RT 002 RW 001</a:t>
                  </a:r>
                  <a:endParaRPr sz="12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  <a:p>
                  <a:pPr indent="0" lvl="0" marL="0" marR="0" rtl="0" algn="ctr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2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Dusun Kampung Baru</a:t>
                  </a:r>
                  <a:endParaRPr sz="12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  <p:sp>
              <p:nvSpPr>
                <p:cNvPr id="242" name="Google Shape;242;p8"/>
                <p:cNvSpPr txBox="1"/>
                <p:nvPr/>
              </p:nvSpPr>
              <p:spPr>
                <a:xfrm>
                  <a:off x="1692962" y="961215"/>
                  <a:ext cx="1198880" cy="396240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rotWithShape="0" algn="tl" dir="2700000" dist="38100">
                    <a:srgbClr val="000000">
                      <a:alpha val="40000"/>
                    </a:srgbClr>
                  </a:outerShdw>
                </a:effectLst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2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RT 004 RW 001</a:t>
                  </a:r>
                  <a:endParaRPr sz="12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  <a:p>
                  <a:pPr indent="0" lvl="0" marL="0" marR="0" rtl="0" algn="ctr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US" sz="12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Dusun Kampung Baru</a:t>
                  </a:r>
                  <a:endParaRPr sz="1200">
                    <a:solidFill>
                      <a:schemeClr val="dk1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endParaRPr>
                </a:p>
              </p:txBody>
            </p:sp>
          </p:grpSp>
          <p:cxnSp>
            <p:nvCxnSpPr>
              <p:cNvPr id="243" name="Google Shape;243;p8"/>
              <p:cNvCxnSpPr/>
              <p:nvPr/>
            </p:nvCxnSpPr>
            <p:spPr>
              <a:xfrm>
                <a:off x="6274340" y="3399816"/>
                <a:ext cx="1906622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cxnSp>
          <p:nvCxnSpPr>
            <p:cNvPr id="244" name="Google Shape;244;p8"/>
            <p:cNvCxnSpPr/>
            <p:nvPr/>
          </p:nvCxnSpPr>
          <p:spPr>
            <a:xfrm>
              <a:off x="6918960" y="1151876"/>
              <a:ext cx="280416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45" name="Google Shape;245;p8"/>
            <p:cNvSpPr txBox="1"/>
            <p:nvPr/>
          </p:nvSpPr>
          <p:spPr>
            <a:xfrm>
              <a:off x="6889853" y="945679"/>
              <a:ext cx="486307" cy="2412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RT 004</a:t>
              </a:r>
              <a:endParaRPr sz="105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246" name="Google Shape;246;p8"/>
            <p:cNvCxnSpPr/>
            <p:nvPr/>
          </p:nvCxnSpPr>
          <p:spPr>
            <a:xfrm>
              <a:off x="10686288" y="1151876"/>
              <a:ext cx="1088486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47" name="Google Shape;247;p8"/>
          <p:cNvSpPr txBox="1"/>
          <p:nvPr/>
        </p:nvSpPr>
        <p:spPr>
          <a:xfrm>
            <a:off x="356077" y="-44404"/>
            <a:ext cx="4193777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Penggunaan Peta</a:t>
            </a:r>
            <a:r>
              <a:rPr lang="en-US" sz="28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(2)</a:t>
            </a:r>
            <a:endParaRPr sz="44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48" name="Google Shape;248;p8"/>
          <p:cNvSpPr txBox="1"/>
          <p:nvPr/>
        </p:nvSpPr>
        <p:spPr>
          <a:xfrm>
            <a:off x="11016023" y="1164317"/>
            <a:ext cx="1088485" cy="254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3209010009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9001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"/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1428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9"/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0C7B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9"/>
          <p:cNvSpPr txBox="1"/>
          <p:nvPr>
            <p:ph idx="12" type="sldNum"/>
          </p:nvPr>
        </p:nvSpPr>
        <p:spPr>
          <a:xfrm>
            <a:off x="11774774" y="6546850"/>
            <a:ext cx="4426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257" name="Google Shape;257;p9"/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258" name="Google Shape;258;p9"/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9"/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3" name="Google Shape;263;p9"/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C7B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9"/>
          <p:cNvSpPr/>
          <p:nvPr/>
        </p:nvSpPr>
        <p:spPr>
          <a:xfrm>
            <a:off x="-11576" y="-49066"/>
            <a:ext cx="6713318" cy="925976"/>
          </a:xfrm>
          <a:custGeom>
            <a:rect b="b" l="l" r="r" t="t"/>
            <a:pathLst>
              <a:path extrusionOk="0" h="693115" w="4799029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142850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9"/>
          <p:cNvSpPr txBox="1"/>
          <p:nvPr/>
        </p:nvSpPr>
        <p:spPr>
          <a:xfrm>
            <a:off x="318992" y="1031234"/>
            <a:ext cx="3824991" cy="4947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85738" lvl="0" marL="185738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c. Pembentukan Sub SLS untuk SLS Bermuatan Besar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269875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Berikut Tata cara penggambaran :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182562" lvl="0" marL="534988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 Medium"/>
              <a:buAutoNum type="arabicPeriod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Identifikasi jumlah muatan SLS</a:t>
            </a:r>
            <a:endParaRPr/>
          </a:p>
          <a:p>
            <a:pPr indent="-182562" lvl="0" marL="534988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 Medium"/>
              <a:buAutoNum type="arabicPeriod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Identifikasi lokasi keluarga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182562" lvl="0" marL="534988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 Medium"/>
              <a:buAutoNum type="arabicPeriod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Gambarkan batas Sub SLS dengan garis hitam putus-putus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182562" lvl="0" marL="534988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 Medium"/>
              <a:buAutoNum type="arabicPeriod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Tuliskan Kode Sub SLS pada peta utama dan di identitas wilayah</a:t>
            </a:r>
            <a:endParaRPr/>
          </a:p>
          <a:p>
            <a:pPr indent="-182562" lvl="0" marL="534988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 Medium"/>
              <a:buAutoNum type="arabicPeriod"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Perbanyak peta WS sesuai dengan jumlah Sub SLS yang dibentuk.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66" name="Google Shape;266;p9"/>
          <p:cNvGrpSpPr/>
          <p:nvPr/>
        </p:nvGrpSpPr>
        <p:grpSpPr>
          <a:xfrm>
            <a:off x="4435352" y="1026870"/>
            <a:ext cx="7552083" cy="5407731"/>
            <a:chOff x="4435352" y="1026870"/>
            <a:chExt cx="7552083" cy="5407731"/>
          </a:xfrm>
        </p:grpSpPr>
        <p:grpSp>
          <p:nvGrpSpPr>
            <p:cNvPr id="267" name="Google Shape;267;p9"/>
            <p:cNvGrpSpPr/>
            <p:nvPr/>
          </p:nvGrpSpPr>
          <p:grpSpPr>
            <a:xfrm>
              <a:off x="4435352" y="1026870"/>
              <a:ext cx="7552083" cy="5407731"/>
              <a:chOff x="4435352" y="1026870"/>
              <a:chExt cx="7552083" cy="5407731"/>
            </a:xfrm>
          </p:grpSpPr>
          <p:pic>
            <p:nvPicPr>
              <p:cNvPr id="268" name="Google Shape;268;p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4435352" y="1093775"/>
                <a:ext cx="7552083" cy="5340826"/>
              </a:xfrm>
              <a:prstGeom prst="rect">
                <a:avLst/>
              </a:prstGeom>
              <a:noFill/>
              <a:ln cap="flat" cmpd="sng" w="9525">
                <a:solidFill>
                  <a:srgbClr val="0C0C0C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</p:pic>
          <p:sp>
            <p:nvSpPr>
              <p:cNvPr id="269" name="Google Shape;269;p9"/>
              <p:cNvSpPr txBox="1"/>
              <p:nvPr/>
            </p:nvSpPr>
            <p:spPr>
              <a:xfrm>
                <a:off x="5749534" y="3429000"/>
                <a:ext cx="852223" cy="4724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2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01</a:t>
                </a:r>
                <a:endParaRPr sz="32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70" name="Google Shape;270;p9"/>
              <p:cNvSpPr txBox="1"/>
              <p:nvPr/>
            </p:nvSpPr>
            <p:spPr>
              <a:xfrm>
                <a:off x="7660640" y="4376956"/>
                <a:ext cx="806656" cy="4724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2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02</a:t>
                </a:r>
                <a:endParaRPr sz="32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71" name="Google Shape;271;p9"/>
              <p:cNvSpPr txBox="1"/>
              <p:nvPr/>
            </p:nvSpPr>
            <p:spPr>
              <a:xfrm>
                <a:off x="8637514" y="1026870"/>
                <a:ext cx="1207526" cy="4724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Sub SLS 01</a:t>
                </a:r>
                <a:endParaRPr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272" name="Google Shape;272;p9"/>
            <p:cNvSpPr/>
            <p:nvPr/>
          </p:nvSpPr>
          <p:spPr>
            <a:xfrm>
              <a:off x="6662928" y="3133344"/>
              <a:ext cx="1231392" cy="1572768"/>
            </a:xfrm>
            <a:custGeom>
              <a:rect b="b" l="l" r="r" t="t"/>
              <a:pathLst>
                <a:path extrusionOk="0" h="1572768" w="1231392">
                  <a:moveTo>
                    <a:pt x="1231392" y="0"/>
                  </a:moveTo>
                  <a:cubicBezTo>
                    <a:pt x="1187196" y="37592"/>
                    <a:pt x="1143000" y="75184"/>
                    <a:pt x="1097280" y="121920"/>
                  </a:cubicBezTo>
                  <a:cubicBezTo>
                    <a:pt x="1051560" y="168656"/>
                    <a:pt x="1014984" y="218440"/>
                    <a:pt x="957072" y="280416"/>
                  </a:cubicBezTo>
                  <a:cubicBezTo>
                    <a:pt x="899160" y="342392"/>
                    <a:pt x="832104" y="406400"/>
                    <a:pt x="749808" y="493776"/>
                  </a:cubicBezTo>
                  <a:cubicBezTo>
                    <a:pt x="667512" y="581152"/>
                    <a:pt x="544576" y="701040"/>
                    <a:pt x="463296" y="804672"/>
                  </a:cubicBezTo>
                  <a:cubicBezTo>
                    <a:pt x="382016" y="908304"/>
                    <a:pt x="321056" y="1030224"/>
                    <a:pt x="262128" y="1115568"/>
                  </a:cubicBezTo>
                  <a:cubicBezTo>
                    <a:pt x="203200" y="1200912"/>
                    <a:pt x="153416" y="1240536"/>
                    <a:pt x="109728" y="1316736"/>
                  </a:cubicBezTo>
                  <a:cubicBezTo>
                    <a:pt x="66040" y="1392936"/>
                    <a:pt x="33020" y="1482852"/>
                    <a:pt x="0" y="1572768"/>
                  </a:cubicBezTo>
                </a:path>
              </a:pathLst>
            </a:custGeom>
            <a:noFill/>
            <a:ln cap="flat" cmpd="sng" w="19050">
              <a:solidFill>
                <a:srgbClr val="142850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3" name="Google Shape;273;p9"/>
          <p:cNvSpPr txBox="1"/>
          <p:nvPr/>
        </p:nvSpPr>
        <p:spPr>
          <a:xfrm>
            <a:off x="356077" y="-44404"/>
            <a:ext cx="4193777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Penggunaan Peta</a:t>
            </a:r>
            <a:r>
              <a:rPr lang="en-US" sz="2800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(3)</a:t>
            </a:r>
            <a:endParaRPr sz="4400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Green ST2023">
      <a:dk1>
        <a:srgbClr val="000000"/>
      </a:dk1>
      <a:lt1>
        <a:srgbClr val="FFFFFF"/>
      </a:lt1>
      <a:dk2>
        <a:srgbClr val="3C3C3B"/>
      </a:dk2>
      <a:lt2>
        <a:srgbClr val="E3DED1"/>
      </a:lt2>
      <a:accent1>
        <a:srgbClr val="006633"/>
      </a:accent1>
      <a:accent2>
        <a:srgbClr val="008D36"/>
      </a:accent2>
      <a:accent3>
        <a:srgbClr val="95C11F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2022-06-24T06:14:32Z</dcterms:created>
  <dc:creator>Udin Suchaini;UKKBPS</dc:creator>
</cp:coreProperties>
</file>